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62" r:id="rId4"/>
    <p:sldId id="258" r:id="rId5"/>
    <p:sldId id="260" r:id="rId6"/>
    <p:sldId id="261" r:id="rId7"/>
    <p:sldId id="259"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A5C787-9FE5-4643-86DA-D1F2ACDE80AD}" v="3" dt="2022-12-15T13:54:36.4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hutso ledwaba" userId="fb45164b0213eae3" providerId="LiveId" clId="{8AA5C787-9FE5-4643-86DA-D1F2ACDE80AD}"/>
    <pc:docChg chg="undo redo custSel addSld modSld">
      <pc:chgData name="khutso ledwaba" userId="fb45164b0213eae3" providerId="LiveId" clId="{8AA5C787-9FE5-4643-86DA-D1F2ACDE80AD}" dt="2022-12-15T13:54:36.471" v="2713"/>
      <pc:docMkLst>
        <pc:docMk/>
      </pc:docMkLst>
      <pc:sldChg chg="addSp delSp modSp new mod modTransition modAnim">
        <pc:chgData name="khutso ledwaba" userId="fb45164b0213eae3" providerId="LiveId" clId="{8AA5C787-9FE5-4643-86DA-D1F2ACDE80AD}" dt="2022-12-15T13:54:36.471" v="2713"/>
        <pc:sldMkLst>
          <pc:docMk/>
          <pc:sldMk cId="2416091990" sldId="256"/>
        </pc:sldMkLst>
        <pc:spChg chg="mod">
          <ac:chgData name="khutso ledwaba" userId="fb45164b0213eae3" providerId="LiveId" clId="{8AA5C787-9FE5-4643-86DA-D1F2ACDE80AD}" dt="2022-12-07T16:59:28.094" v="91" actId="20577"/>
          <ac:spMkLst>
            <pc:docMk/>
            <pc:sldMk cId="2416091990" sldId="256"/>
            <ac:spMk id="2" creationId="{3354E80F-177F-761D-2046-743BD2127321}"/>
          </ac:spMkLst>
        </pc:spChg>
        <pc:spChg chg="mod">
          <ac:chgData name="khutso ledwaba" userId="fb45164b0213eae3" providerId="LiveId" clId="{8AA5C787-9FE5-4643-86DA-D1F2ACDE80AD}" dt="2022-12-07T16:59:38.323" v="127" actId="20577"/>
          <ac:spMkLst>
            <pc:docMk/>
            <pc:sldMk cId="2416091990" sldId="256"/>
            <ac:spMk id="3" creationId="{23AAB47E-45D4-2425-6675-B4379E97D8D7}"/>
          </ac:spMkLst>
        </pc:spChg>
        <pc:picChg chg="add del mod">
          <ac:chgData name="khutso ledwaba" userId="fb45164b0213eae3" providerId="LiveId" clId="{8AA5C787-9FE5-4643-86DA-D1F2ACDE80AD}" dt="2022-12-15T13:54:36.471" v="2713"/>
          <ac:picMkLst>
            <pc:docMk/>
            <pc:sldMk cId="2416091990" sldId="256"/>
            <ac:picMk id="6" creationId="{B0FB1076-912F-062C-8226-36EC9A9B4A0B}"/>
          </ac:picMkLst>
        </pc:picChg>
        <pc:picChg chg="add del mod">
          <ac:chgData name="khutso ledwaba" userId="fb45164b0213eae3" providerId="LiveId" clId="{8AA5C787-9FE5-4643-86DA-D1F2ACDE80AD}" dt="2022-12-15T13:54:22.489" v="2712"/>
          <ac:picMkLst>
            <pc:docMk/>
            <pc:sldMk cId="2416091990" sldId="256"/>
            <ac:picMk id="7" creationId="{C7171A4E-6EEA-E6B1-4D20-C771CF3BB1CF}"/>
          </ac:picMkLst>
        </pc:picChg>
        <pc:picChg chg="add mod">
          <ac:chgData name="khutso ledwaba" userId="fb45164b0213eae3" providerId="LiveId" clId="{8AA5C787-9FE5-4643-86DA-D1F2ACDE80AD}" dt="2022-12-15T13:54:36.471" v="2713"/>
          <ac:picMkLst>
            <pc:docMk/>
            <pc:sldMk cId="2416091990" sldId="256"/>
            <ac:picMk id="8" creationId="{3143E8EA-213D-2201-03D1-20212372E07C}"/>
          </ac:picMkLst>
        </pc:picChg>
      </pc:sldChg>
      <pc:sldChg chg="addSp delSp modSp new mod modTransition modAnim">
        <pc:chgData name="khutso ledwaba" userId="fb45164b0213eae3" providerId="LiveId" clId="{8AA5C787-9FE5-4643-86DA-D1F2ACDE80AD}" dt="2022-12-15T13:54:22.489" v="2712"/>
        <pc:sldMkLst>
          <pc:docMk/>
          <pc:sldMk cId="686599915" sldId="257"/>
        </pc:sldMkLst>
        <pc:spChg chg="mod">
          <ac:chgData name="khutso ledwaba" userId="fb45164b0213eae3" providerId="LiveId" clId="{8AA5C787-9FE5-4643-86DA-D1F2ACDE80AD}" dt="2022-12-14T20:47:44.357" v="2587" actId="115"/>
          <ac:spMkLst>
            <pc:docMk/>
            <pc:sldMk cId="686599915" sldId="257"/>
            <ac:spMk id="2" creationId="{79BF7FB9-DEFD-B13B-284E-2306586D8208}"/>
          </ac:spMkLst>
        </pc:spChg>
        <pc:spChg chg="mod">
          <ac:chgData name="khutso ledwaba" userId="fb45164b0213eae3" providerId="LiveId" clId="{8AA5C787-9FE5-4643-86DA-D1F2ACDE80AD}" dt="2022-12-14T20:51:31.942" v="2702" actId="2711"/>
          <ac:spMkLst>
            <pc:docMk/>
            <pc:sldMk cId="686599915" sldId="257"/>
            <ac:spMk id="3" creationId="{6495C7A1-1B74-B114-2E41-E99492F7D8F9}"/>
          </ac:spMkLst>
        </pc:spChg>
        <pc:picChg chg="add mod">
          <ac:chgData name="khutso ledwaba" userId="fb45164b0213eae3" providerId="LiveId" clId="{8AA5C787-9FE5-4643-86DA-D1F2ACDE80AD}" dt="2022-12-15T13:54:22.465" v="2705" actId="34307"/>
          <ac:picMkLst>
            <pc:docMk/>
            <pc:sldMk cId="686599915" sldId="257"/>
            <ac:picMk id="5" creationId="{C5FAB30C-5AEF-1285-B1FA-F2C5DFD6B07F}"/>
          </ac:picMkLst>
        </pc:picChg>
        <pc:picChg chg="add del mod">
          <ac:chgData name="khutso ledwaba" userId="fb45164b0213eae3" providerId="LiveId" clId="{8AA5C787-9FE5-4643-86DA-D1F2ACDE80AD}" dt="2022-12-15T13:54:22.489" v="2712"/>
          <ac:picMkLst>
            <pc:docMk/>
            <pc:sldMk cId="686599915" sldId="257"/>
            <ac:picMk id="6" creationId="{E4BFEC14-7919-1D8C-43F6-9FB83C0B3B76}"/>
          </ac:picMkLst>
        </pc:picChg>
      </pc:sldChg>
      <pc:sldChg chg="addSp delSp modSp new mod modTransition modAnim">
        <pc:chgData name="khutso ledwaba" userId="fb45164b0213eae3" providerId="LiveId" clId="{8AA5C787-9FE5-4643-86DA-D1F2ACDE80AD}" dt="2022-12-15T13:54:22.489" v="2712"/>
        <pc:sldMkLst>
          <pc:docMk/>
          <pc:sldMk cId="2529887578" sldId="258"/>
        </pc:sldMkLst>
        <pc:spChg chg="mod">
          <ac:chgData name="khutso ledwaba" userId="fb45164b0213eae3" providerId="LiveId" clId="{8AA5C787-9FE5-4643-86DA-D1F2ACDE80AD}" dt="2022-12-14T20:49:16.996" v="2681" actId="115"/>
          <ac:spMkLst>
            <pc:docMk/>
            <pc:sldMk cId="2529887578" sldId="258"/>
            <ac:spMk id="2" creationId="{B0615D2F-784C-AFE9-E121-C64F29608C89}"/>
          </ac:spMkLst>
        </pc:spChg>
        <pc:spChg chg="mod">
          <ac:chgData name="khutso ledwaba" userId="fb45164b0213eae3" providerId="LiveId" clId="{8AA5C787-9FE5-4643-86DA-D1F2ACDE80AD}" dt="2022-12-14T09:25:55.886" v="2038" actId="20577"/>
          <ac:spMkLst>
            <pc:docMk/>
            <pc:sldMk cId="2529887578" sldId="258"/>
            <ac:spMk id="3" creationId="{EC1D556B-64D9-3846-2E9E-7E6757A2FD19}"/>
          </ac:spMkLst>
        </pc:spChg>
        <pc:picChg chg="add mod">
          <ac:chgData name="khutso ledwaba" userId="fb45164b0213eae3" providerId="LiveId" clId="{8AA5C787-9FE5-4643-86DA-D1F2ACDE80AD}" dt="2022-12-15T13:54:22.466" v="2707" actId="34307"/>
          <ac:picMkLst>
            <pc:docMk/>
            <pc:sldMk cId="2529887578" sldId="258"/>
            <ac:picMk id="4" creationId="{CDA95C5D-390B-33BB-4D03-FC543B92DF02}"/>
          </ac:picMkLst>
        </pc:picChg>
        <pc:picChg chg="add del mod">
          <ac:chgData name="khutso ledwaba" userId="fb45164b0213eae3" providerId="LiveId" clId="{8AA5C787-9FE5-4643-86DA-D1F2ACDE80AD}" dt="2022-12-15T13:54:22.489" v="2712"/>
          <ac:picMkLst>
            <pc:docMk/>
            <pc:sldMk cId="2529887578" sldId="258"/>
            <ac:picMk id="5" creationId="{C37DCE49-9A9E-E68D-EC80-0F77F3B491E0}"/>
          </ac:picMkLst>
        </pc:picChg>
      </pc:sldChg>
      <pc:sldChg chg="addSp delSp modSp new mod modTransition modAnim">
        <pc:chgData name="khutso ledwaba" userId="fb45164b0213eae3" providerId="LiveId" clId="{8AA5C787-9FE5-4643-86DA-D1F2ACDE80AD}" dt="2022-12-15T13:54:22.489" v="2712"/>
        <pc:sldMkLst>
          <pc:docMk/>
          <pc:sldMk cId="1332519396" sldId="259"/>
        </pc:sldMkLst>
        <pc:spChg chg="mod">
          <ac:chgData name="khutso ledwaba" userId="fb45164b0213eae3" providerId="LiveId" clId="{8AA5C787-9FE5-4643-86DA-D1F2ACDE80AD}" dt="2022-12-14T20:50:28.433" v="2698" actId="20577"/>
          <ac:spMkLst>
            <pc:docMk/>
            <pc:sldMk cId="1332519396" sldId="259"/>
            <ac:spMk id="2" creationId="{1C9F53CB-2D86-3999-1D6B-B771CAA36ABF}"/>
          </ac:spMkLst>
        </pc:spChg>
        <pc:spChg chg="mod">
          <ac:chgData name="khutso ledwaba" userId="fb45164b0213eae3" providerId="LiveId" clId="{8AA5C787-9FE5-4643-86DA-D1F2ACDE80AD}" dt="2022-12-14T20:50:40.531" v="2699" actId="2711"/>
          <ac:spMkLst>
            <pc:docMk/>
            <pc:sldMk cId="1332519396" sldId="259"/>
            <ac:spMk id="3" creationId="{C5236E40-7F1E-ABFE-6349-4430DC082507}"/>
          </ac:spMkLst>
        </pc:spChg>
        <pc:picChg chg="add mod">
          <ac:chgData name="khutso ledwaba" userId="fb45164b0213eae3" providerId="LiveId" clId="{8AA5C787-9FE5-4643-86DA-D1F2ACDE80AD}" dt="2022-12-15T13:54:22.467" v="2710" actId="34307"/>
          <ac:picMkLst>
            <pc:docMk/>
            <pc:sldMk cId="1332519396" sldId="259"/>
            <ac:picMk id="4" creationId="{5B8E5959-1191-9A0F-7E63-542BF8B7568A}"/>
          </ac:picMkLst>
        </pc:picChg>
        <pc:picChg chg="add del mod">
          <ac:chgData name="khutso ledwaba" userId="fb45164b0213eae3" providerId="LiveId" clId="{8AA5C787-9FE5-4643-86DA-D1F2ACDE80AD}" dt="2022-12-15T13:54:22.489" v="2712"/>
          <ac:picMkLst>
            <pc:docMk/>
            <pc:sldMk cId="1332519396" sldId="259"/>
            <ac:picMk id="5" creationId="{C5D3EAED-A1BE-7316-77EF-E2DB94A8B6CE}"/>
          </ac:picMkLst>
        </pc:picChg>
      </pc:sldChg>
      <pc:sldChg chg="addSp delSp modSp mod modTransition modAnim">
        <pc:chgData name="khutso ledwaba" userId="fb45164b0213eae3" providerId="LiveId" clId="{8AA5C787-9FE5-4643-86DA-D1F2ACDE80AD}" dt="2022-12-15T13:54:22.489" v="2712"/>
        <pc:sldMkLst>
          <pc:docMk/>
          <pc:sldMk cId="3287879128" sldId="260"/>
        </pc:sldMkLst>
        <pc:spChg chg="mod">
          <ac:chgData name="khutso ledwaba" userId="fb45164b0213eae3" providerId="LiveId" clId="{8AA5C787-9FE5-4643-86DA-D1F2ACDE80AD}" dt="2022-12-14T20:49:22.428" v="2683" actId="115"/>
          <ac:spMkLst>
            <pc:docMk/>
            <pc:sldMk cId="3287879128" sldId="260"/>
            <ac:spMk id="2" creationId="{0341881A-5938-3B40-2962-7C623E84C733}"/>
          </ac:spMkLst>
        </pc:spChg>
        <pc:spChg chg="mod">
          <ac:chgData name="khutso ledwaba" userId="fb45164b0213eae3" providerId="LiveId" clId="{8AA5C787-9FE5-4643-86DA-D1F2ACDE80AD}" dt="2022-12-14T20:50:57.104" v="2700" actId="255"/>
          <ac:spMkLst>
            <pc:docMk/>
            <pc:sldMk cId="3287879128" sldId="260"/>
            <ac:spMk id="3" creationId="{FB585C7D-AE2B-29D8-FDB6-3D52BF743EC6}"/>
          </ac:spMkLst>
        </pc:spChg>
        <pc:picChg chg="add mod">
          <ac:chgData name="khutso ledwaba" userId="fb45164b0213eae3" providerId="LiveId" clId="{8AA5C787-9FE5-4643-86DA-D1F2ACDE80AD}" dt="2022-12-15T13:54:22.466" v="2708" actId="34307"/>
          <ac:picMkLst>
            <pc:docMk/>
            <pc:sldMk cId="3287879128" sldId="260"/>
            <ac:picMk id="4" creationId="{48F33152-2FE8-8FEB-1C9C-8DA4E7E738E4}"/>
          </ac:picMkLst>
        </pc:picChg>
        <pc:picChg chg="add del mod">
          <ac:chgData name="khutso ledwaba" userId="fb45164b0213eae3" providerId="LiveId" clId="{8AA5C787-9FE5-4643-86DA-D1F2ACDE80AD}" dt="2022-12-15T13:54:22.489" v="2712"/>
          <ac:picMkLst>
            <pc:docMk/>
            <pc:sldMk cId="3287879128" sldId="260"/>
            <ac:picMk id="5" creationId="{885FE5FB-25A3-3B3F-BE77-67FCD7C50563}"/>
          </ac:picMkLst>
        </pc:picChg>
      </pc:sldChg>
      <pc:sldChg chg="addSp delSp modSp mod modTransition modAnim">
        <pc:chgData name="khutso ledwaba" userId="fb45164b0213eae3" providerId="LiveId" clId="{8AA5C787-9FE5-4643-86DA-D1F2ACDE80AD}" dt="2022-12-15T13:54:22.489" v="2712"/>
        <pc:sldMkLst>
          <pc:docMk/>
          <pc:sldMk cId="617090488" sldId="261"/>
        </pc:sldMkLst>
        <pc:spChg chg="mod">
          <ac:chgData name="khutso ledwaba" userId="fb45164b0213eae3" providerId="LiveId" clId="{8AA5C787-9FE5-4643-86DA-D1F2ACDE80AD}" dt="2022-12-14T20:50:12.860" v="2684"/>
          <ac:spMkLst>
            <pc:docMk/>
            <pc:sldMk cId="617090488" sldId="261"/>
            <ac:spMk id="2" creationId="{682B7A45-7CED-B686-A1BA-1FF5080235BC}"/>
          </ac:spMkLst>
        </pc:spChg>
        <pc:spChg chg="mod">
          <ac:chgData name="khutso ledwaba" userId="fb45164b0213eae3" providerId="LiveId" clId="{8AA5C787-9FE5-4643-86DA-D1F2ACDE80AD}" dt="2022-12-14T09:29:26.479" v="2507" actId="20577"/>
          <ac:spMkLst>
            <pc:docMk/>
            <pc:sldMk cId="617090488" sldId="261"/>
            <ac:spMk id="3" creationId="{3C47E3F5-BDF5-F5A9-16D7-2BCAB02CAF5C}"/>
          </ac:spMkLst>
        </pc:spChg>
        <pc:picChg chg="add mod">
          <ac:chgData name="khutso ledwaba" userId="fb45164b0213eae3" providerId="LiveId" clId="{8AA5C787-9FE5-4643-86DA-D1F2ACDE80AD}" dt="2022-12-15T13:54:22.466" v="2709" actId="34307"/>
          <ac:picMkLst>
            <pc:docMk/>
            <pc:sldMk cId="617090488" sldId="261"/>
            <ac:picMk id="4" creationId="{461E6532-31E7-A54B-774D-93FB5C425197}"/>
          </ac:picMkLst>
        </pc:picChg>
        <pc:picChg chg="add del mod">
          <ac:chgData name="khutso ledwaba" userId="fb45164b0213eae3" providerId="LiveId" clId="{8AA5C787-9FE5-4643-86DA-D1F2ACDE80AD}" dt="2022-12-15T13:54:22.489" v="2712"/>
          <ac:picMkLst>
            <pc:docMk/>
            <pc:sldMk cId="617090488" sldId="261"/>
            <ac:picMk id="5" creationId="{1867A261-1829-15DC-2983-A86636F7E151}"/>
          </ac:picMkLst>
        </pc:picChg>
      </pc:sldChg>
      <pc:sldChg chg="addSp delSp modSp new mod modTransition modAnim">
        <pc:chgData name="khutso ledwaba" userId="fb45164b0213eae3" providerId="LiveId" clId="{8AA5C787-9FE5-4643-86DA-D1F2ACDE80AD}" dt="2022-12-15T13:54:22.489" v="2712"/>
        <pc:sldMkLst>
          <pc:docMk/>
          <pc:sldMk cId="3471144628" sldId="262"/>
        </pc:sldMkLst>
        <pc:spChg chg="mod">
          <ac:chgData name="khutso ledwaba" userId="fb45164b0213eae3" providerId="LiveId" clId="{8AA5C787-9FE5-4643-86DA-D1F2ACDE80AD}" dt="2022-12-14T20:47:52.281" v="2589" actId="115"/>
          <ac:spMkLst>
            <pc:docMk/>
            <pc:sldMk cId="3471144628" sldId="262"/>
            <ac:spMk id="2" creationId="{885150F1-13B1-6EA2-7308-F425D97AB8B5}"/>
          </ac:spMkLst>
        </pc:spChg>
        <pc:spChg chg="mod">
          <ac:chgData name="khutso ledwaba" userId="fb45164b0213eae3" providerId="LiveId" clId="{8AA5C787-9FE5-4643-86DA-D1F2ACDE80AD}" dt="2022-12-14T20:51:15.840" v="2701" actId="2711"/>
          <ac:spMkLst>
            <pc:docMk/>
            <pc:sldMk cId="3471144628" sldId="262"/>
            <ac:spMk id="3" creationId="{408243F0-F377-E3DA-6F24-B2924D230ACA}"/>
          </ac:spMkLst>
        </pc:spChg>
        <pc:picChg chg="add mod">
          <ac:chgData name="khutso ledwaba" userId="fb45164b0213eae3" providerId="LiveId" clId="{8AA5C787-9FE5-4643-86DA-D1F2ACDE80AD}" dt="2022-12-15T13:54:22.465" v="2706" actId="34307"/>
          <ac:picMkLst>
            <pc:docMk/>
            <pc:sldMk cId="3471144628" sldId="262"/>
            <ac:picMk id="4" creationId="{27CD576D-A2EF-9BCE-3EC1-3A83FB356C9D}"/>
          </ac:picMkLst>
        </pc:picChg>
        <pc:picChg chg="add del mod">
          <ac:chgData name="khutso ledwaba" userId="fb45164b0213eae3" providerId="LiveId" clId="{8AA5C787-9FE5-4643-86DA-D1F2ACDE80AD}" dt="2022-12-15T13:54:22.489" v="2712"/>
          <ac:picMkLst>
            <pc:docMk/>
            <pc:sldMk cId="3471144628" sldId="262"/>
            <ac:picMk id="5" creationId="{23928ABE-7F27-80F9-318C-16F4696E8FA5}"/>
          </ac:picMkLst>
        </pc:picChg>
      </pc:sldChg>
      <pc:sldChg chg="addSp delSp modSp new mod modTransition modAnim">
        <pc:chgData name="khutso ledwaba" userId="fb45164b0213eae3" providerId="LiveId" clId="{8AA5C787-9FE5-4643-86DA-D1F2ACDE80AD}" dt="2022-12-15T13:54:22.489" v="2712"/>
        <pc:sldMkLst>
          <pc:docMk/>
          <pc:sldMk cId="3774016567" sldId="263"/>
        </pc:sldMkLst>
        <pc:spChg chg="del mod">
          <ac:chgData name="khutso ledwaba" userId="fb45164b0213eae3" providerId="LiveId" clId="{8AA5C787-9FE5-4643-86DA-D1F2ACDE80AD}" dt="2022-12-14T20:47:22.993" v="2584" actId="478"/>
          <ac:spMkLst>
            <pc:docMk/>
            <pc:sldMk cId="3774016567" sldId="263"/>
            <ac:spMk id="2" creationId="{BF2A465E-3668-F347-F5D5-F517B3AD4489}"/>
          </ac:spMkLst>
        </pc:spChg>
        <pc:spChg chg="mod">
          <ac:chgData name="khutso ledwaba" userId="fb45164b0213eae3" providerId="LiveId" clId="{8AA5C787-9FE5-4643-86DA-D1F2ACDE80AD}" dt="2022-12-14T20:47:31.973" v="2585" actId="255"/>
          <ac:spMkLst>
            <pc:docMk/>
            <pc:sldMk cId="3774016567" sldId="263"/>
            <ac:spMk id="3" creationId="{3AD886AE-58E5-2D67-C335-47EA09C49C58}"/>
          </ac:spMkLst>
        </pc:spChg>
        <pc:picChg chg="add mod">
          <ac:chgData name="khutso ledwaba" userId="fb45164b0213eae3" providerId="LiveId" clId="{8AA5C787-9FE5-4643-86DA-D1F2ACDE80AD}" dt="2022-12-15T13:54:22.467" v="2711" actId="34307"/>
          <ac:picMkLst>
            <pc:docMk/>
            <pc:sldMk cId="3774016567" sldId="263"/>
            <ac:picMk id="2" creationId="{CA71E961-BCC1-DBA1-8677-1E2F711B42ED}"/>
          </ac:picMkLst>
        </pc:picChg>
        <pc:picChg chg="add del mod">
          <ac:chgData name="khutso ledwaba" userId="fb45164b0213eae3" providerId="LiveId" clId="{8AA5C787-9FE5-4643-86DA-D1F2ACDE80AD}" dt="2022-12-15T13:54:22.489" v="2712"/>
          <ac:picMkLst>
            <pc:docMk/>
            <pc:sldMk cId="3774016567" sldId="263"/>
            <ac:picMk id="4" creationId="{617CFCE9-37A0-1901-5C29-C3C8225E8549}"/>
          </ac:picMkLst>
        </pc:picChg>
      </pc:sldChg>
    </pc:docChg>
  </pc:docChgLst>
</pc:chgInfo>
</file>

<file path=ppt/media/image1.jpe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326A-17F3-4258-B0A2-B46BA187E403}" type="datetimeFigureOut">
              <a:rPr lang="en-US" smtClean="0"/>
              <a:t>12/16/2022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B6503B-307B-49BD-805F-00C7DE340365}" type="slidenum">
              <a:rPr lang="en-US" smtClean="0"/>
              <a:t>‹#›</a:t>
            </a:fld>
            <a:endParaRPr lang="en-US"/>
          </a:p>
        </p:txBody>
      </p:sp>
    </p:spTree>
    <p:extLst>
      <p:ext uri="{BB962C8B-B14F-4D97-AF65-F5344CB8AC3E}">
        <p14:creationId xmlns:p14="http://schemas.microsoft.com/office/powerpoint/2010/main" val="2265267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BB6503B-307B-49BD-805F-00C7DE340365}" type="slidenum">
              <a:rPr lang="en-US" smtClean="0"/>
              <a:t>1</a:t>
            </a:fld>
            <a:endParaRPr lang="en-US"/>
          </a:p>
        </p:txBody>
      </p:sp>
    </p:spTree>
    <p:extLst>
      <p:ext uri="{BB962C8B-B14F-4D97-AF65-F5344CB8AC3E}">
        <p14:creationId xmlns:p14="http://schemas.microsoft.com/office/powerpoint/2010/main" val="13366254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3032514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636C445-0863-42D7-91F1-229DD915FED6}" type="datetimeFigureOut">
              <a:rPr lang="en-US" smtClean="0"/>
              <a:t>12/16/2022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1430355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4231775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090690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391960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6902798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923944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29048638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606992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1990127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1017747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636C445-0863-42D7-91F1-229DD915FED6}" type="datetimeFigureOut">
              <a:rPr lang="en-US" smtClean="0"/>
              <a:t>12/16/2022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3137375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636C445-0863-42D7-91F1-229DD915FED6}" type="datetimeFigureOut">
              <a:rPr lang="en-US" smtClean="0"/>
              <a:t>12/16/2022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4246030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1833268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3599306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636C445-0863-42D7-91F1-229DD915FED6}" type="datetimeFigureOut">
              <a:rPr lang="en-US" smtClean="0"/>
              <a:t>12/16/2022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1451466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636C445-0863-42D7-91F1-229DD915FED6}" type="datetimeFigureOut">
              <a:rPr lang="en-US" smtClean="0"/>
              <a:t>12/16/2022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F9CAEA-F487-4528-8F1C-E1CC0BCD3EBA}" type="slidenum">
              <a:rPr lang="en-US" smtClean="0"/>
              <a:t>‹#›</a:t>
            </a:fld>
            <a:endParaRPr lang="en-US"/>
          </a:p>
        </p:txBody>
      </p:sp>
    </p:spTree>
    <p:extLst>
      <p:ext uri="{BB962C8B-B14F-4D97-AF65-F5344CB8AC3E}">
        <p14:creationId xmlns:p14="http://schemas.microsoft.com/office/powerpoint/2010/main" val="304611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636C445-0863-42D7-91F1-229DD915FED6}" type="datetimeFigureOut">
              <a:rPr lang="en-US" smtClean="0"/>
              <a:t>12/16/2022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5F9CAEA-F487-4528-8F1C-E1CC0BCD3EBA}" type="slidenum">
              <a:rPr lang="en-US" smtClean="0"/>
              <a:t>‹#›</a:t>
            </a:fld>
            <a:endParaRPr lang="en-US"/>
          </a:p>
        </p:txBody>
      </p:sp>
    </p:spTree>
    <p:extLst>
      <p:ext uri="{BB962C8B-B14F-4D97-AF65-F5344CB8AC3E}">
        <p14:creationId xmlns:p14="http://schemas.microsoft.com/office/powerpoint/2010/main" val="405883431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3.xml"/><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4.xml"/><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5.xml"/><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6.xml"/><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7.xml"/><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8.xml"/><Relationship Id="rId5" Type="http://schemas.openxmlformats.org/officeDocument/2006/relationships/image" Target="../media/image6.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4E80F-177F-761D-2046-743BD2127321}"/>
              </a:ext>
            </a:extLst>
          </p:cNvPr>
          <p:cNvSpPr>
            <a:spLocks noGrp="1"/>
          </p:cNvSpPr>
          <p:nvPr>
            <p:ph type="ctrTitle"/>
          </p:nvPr>
        </p:nvSpPr>
        <p:spPr/>
        <p:txBody>
          <a:bodyPr/>
          <a:lstStyle/>
          <a:p>
            <a:r>
              <a:rPr lang="en-US" dirty="0"/>
              <a:t>Machine Learning Final Assignment</a:t>
            </a:r>
          </a:p>
        </p:txBody>
      </p:sp>
      <p:sp>
        <p:nvSpPr>
          <p:cNvPr id="3" name="Subtitle 2">
            <a:extLst>
              <a:ext uri="{FF2B5EF4-FFF2-40B4-BE49-F238E27FC236}">
                <a16:creationId xmlns:a16="http://schemas.microsoft.com/office/drawing/2014/main" id="{23AAB47E-45D4-2425-6675-B4379E97D8D7}"/>
              </a:ext>
            </a:extLst>
          </p:cNvPr>
          <p:cNvSpPr>
            <a:spLocks noGrp="1"/>
          </p:cNvSpPr>
          <p:nvPr>
            <p:ph type="subTitle" idx="1"/>
          </p:nvPr>
        </p:nvSpPr>
        <p:spPr/>
        <p:txBody>
          <a:bodyPr/>
          <a:lstStyle/>
          <a:p>
            <a:endParaRPr lang="en-US" dirty="0"/>
          </a:p>
          <a:p>
            <a:r>
              <a:rPr lang="en-US" dirty="0"/>
              <a:t>Presented by Khutso Ledwaba</a:t>
            </a:r>
          </a:p>
        </p:txBody>
      </p:sp>
      <p:pic>
        <p:nvPicPr>
          <p:cNvPr id="7" name="Audio 6">
            <a:hlinkClick r:id="" action="ppaction://media"/>
            <a:extLst>
              <a:ext uri="{FF2B5EF4-FFF2-40B4-BE49-F238E27FC236}">
                <a16:creationId xmlns:a16="http://schemas.microsoft.com/office/drawing/2014/main" id="{43C1CA21-1504-2DBA-A3E1-4E45753BA5AE}"/>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325000" t="-160938" r="-325000" b="-160938"/>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2416091990"/>
      </p:ext>
    </p:extLst>
  </p:cSld>
  <p:clrMapOvr>
    <a:masterClrMapping/>
  </p:clrMapOvr>
  <mc:AlternateContent xmlns:mc="http://schemas.openxmlformats.org/markup-compatibility/2006">
    <mc:Choice xmlns:p14="http://schemas.microsoft.com/office/powerpoint/2010/main" Requires="p14">
      <p:transition spd="slow" p14:dur="2000" advTm="10526"/>
    </mc:Choice>
    <mc:Fallback>
      <p:transition spd="slow" advTm="10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7"/>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F7FB9-DEFD-B13B-284E-2306586D8208}"/>
              </a:ext>
            </a:extLst>
          </p:cNvPr>
          <p:cNvSpPr>
            <a:spLocks noGrp="1"/>
          </p:cNvSpPr>
          <p:nvPr>
            <p:ph type="title"/>
          </p:nvPr>
        </p:nvSpPr>
        <p:spPr/>
        <p:txBody>
          <a:bodyPr/>
          <a:lstStyle/>
          <a:p>
            <a:r>
              <a:rPr lang="en-US" b="1" u="sng" dirty="0"/>
              <a:t>The Problem</a:t>
            </a:r>
          </a:p>
        </p:txBody>
      </p:sp>
      <p:sp>
        <p:nvSpPr>
          <p:cNvPr id="3" name="Content Placeholder 2">
            <a:extLst>
              <a:ext uri="{FF2B5EF4-FFF2-40B4-BE49-F238E27FC236}">
                <a16:creationId xmlns:a16="http://schemas.microsoft.com/office/drawing/2014/main" id="{6495C7A1-1B74-B114-2E41-E99492F7D8F9}"/>
              </a:ext>
            </a:extLst>
          </p:cNvPr>
          <p:cNvSpPr>
            <a:spLocks noGrp="1"/>
          </p:cNvSpPr>
          <p:nvPr>
            <p:ph idx="1"/>
          </p:nvPr>
        </p:nvSpPr>
        <p:spPr/>
        <p:txBody>
          <a:bodyPr>
            <a:normAutofit/>
          </a:bodyPr>
          <a:lstStyle/>
          <a:p>
            <a:pPr algn="l"/>
            <a:r>
              <a:rPr lang="en-US" dirty="0">
                <a:solidFill>
                  <a:srgbClr val="222222"/>
                </a:solidFill>
                <a:latin typeface="Calibri" panose="020F0502020204030204" pitchFamily="34" charset="0"/>
                <a:cs typeface="Calibri" panose="020F0502020204030204" pitchFamily="34" charset="0"/>
              </a:rPr>
              <a:t>Cinemas are losing attendance in large capacities.</a:t>
            </a:r>
            <a:endParaRPr lang="en-US" b="0" i="0" dirty="0">
              <a:solidFill>
                <a:srgbClr val="222222"/>
              </a:solidFill>
              <a:effectLst/>
              <a:latin typeface="Calibri" panose="020F0502020204030204" pitchFamily="34" charset="0"/>
              <a:cs typeface="Calibri" panose="020F0502020204030204" pitchFamily="34" charset="0"/>
            </a:endParaRPr>
          </a:p>
          <a:p>
            <a:pPr algn="l"/>
            <a:r>
              <a:rPr lang="en-US" b="0" i="0" dirty="0">
                <a:solidFill>
                  <a:srgbClr val="222222"/>
                </a:solidFill>
                <a:effectLst/>
                <a:latin typeface="Calibri" panose="020F0502020204030204" pitchFamily="34" charset="0"/>
                <a:cs typeface="Calibri" panose="020F0502020204030204" pitchFamily="34" charset="0"/>
              </a:rPr>
              <a:t>A popular film school college is looking to start an in-house cinema for college students using Netflix as a metric to be able to build their streaming service to display movies and Tv series.</a:t>
            </a:r>
          </a:p>
          <a:p>
            <a:pPr algn="l"/>
            <a:r>
              <a:rPr lang="en-US" b="0" i="0" dirty="0">
                <a:solidFill>
                  <a:srgbClr val="222222"/>
                </a:solidFill>
                <a:effectLst/>
                <a:latin typeface="Calibri" panose="020F0502020204030204" pitchFamily="34" charset="0"/>
                <a:cs typeface="Calibri" panose="020F0502020204030204" pitchFamily="34" charset="0"/>
              </a:rPr>
              <a:t>What movies and shows the cinema will display?</a:t>
            </a:r>
          </a:p>
          <a:p>
            <a:pPr algn="l"/>
            <a:r>
              <a:rPr lang="en-US" b="0" i="0" dirty="0">
                <a:solidFill>
                  <a:srgbClr val="222222"/>
                </a:solidFill>
                <a:effectLst/>
                <a:latin typeface="Calibri" panose="020F0502020204030204" pitchFamily="34" charset="0"/>
                <a:cs typeface="Calibri" panose="020F0502020204030204" pitchFamily="34" charset="0"/>
              </a:rPr>
              <a:t>How will the University collect the relevant informa</a:t>
            </a:r>
            <a:r>
              <a:rPr lang="en-US" dirty="0">
                <a:solidFill>
                  <a:srgbClr val="222222"/>
                </a:solidFill>
                <a:latin typeface="Calibri" panose="020F0502020204030204" pitchFamily="34" charset="0"/>
                <a:cs typeface="Calibri" panose="020F0502020204030204" pitchFamily="34" charset="0"/>
              </a:rPr>
              <a:t>tion on which movies/shows to display?</a:t>
            </a:r>
            <a:endParaRPr lang="en-US" b="0" i="0" dirty="0">
              <a:solidFill>
                <a:srgbClr val="222222"/>
              </a:solidFill>
              <a:effectLst/>
              <a:latin typeface="Calibri" panose="020F0502020204030204" pitchFamily="34" charset="0"/>
              <a:cs typeface="Calibri" panose="020F0502020204030204" pitchFamily="34" charset="0"/>
            </a:endParaRPr>
          </a:p>
          <a:p>
            <a:pPr algn="l"/>
            <a:r>
              <a:rPr lang="en-US" dirty="0">
                <a:solidFill>
                  <a:srgbClr val="222222"/>
                </a:solidFill>
                <a:latin typeface="Calibri" panose="020F0502020204030204" pitchFamily="34" charset="0"/>
                <a:cs typeface="Calibri" panose="020F0502020204030204" pitchFamily="34" charset="0"/>
              </a:rPr>
              <a:t>How to base an admission fee depending on the program.</a:t>
            </a:r>
          </a:p>
        </p:txBody>
      </p:sp>
      <p:pic>
        <p:nvPicPr>
          <p:cNvPr id="4" name="Audio 3">
            <a:hlinkClick r:id="" action="ppaction://media"/>
            <a:extLst>
              <a:ext uri="{FF2B5EF4-FFF2-40B4-BE49-F238E27FC236}">
                <a16:creationId xmlns:a16="http://schemas.microsoft.com/office/drawing/2014/main" id="{823C5842-CAB3-6E99-14A4-21EB907F1D79}"/>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325000" t="-160938" r="-325000" b="-160938"/>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686599915"/>
      </p:ext>
    </p:extLst>
  </p:cSld>
  <p:clrMapOvr>
    <a:masterClrMapping/>
  </p:clrMapOvr>
  <mc:AlternateContent xmlns:mc="http://schemas.openxmlformats.org/markup-compatibility/2006">
    <mc:Choice xmlns:p14="http://schemas.microsoft.com/office/powerpoint/2010/main" Requires="p14">
      <p:transition spd="slow" p14:dur="2000" advTm="47934"/>
    </mc:Choice>
    <mc:Fallback>
      <p:transition spd="slow" advTm="479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in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4"/>
                </p:tgtEl>
              </p:cMediaNode>
            </p:audio>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150F1-13B1-6EA2-7308-F425D97AB8B5}"/>
              </a:ext>
            </a:extLst>
          </p:cNvPr>
          <p:cNvSpPr>
            <a:spLocks noGrp="1"/>
          </p:cNvSpPr>
          <p:nvPr>
            <p:ph type="title"/>
          </p:nvPr>
        </p:nvSpPr>
        <p:spPr/>
        <p:txBody>
          <a:bodyPr/>
          <a:lstStyle/>
          <a:p>
            <a:r>
              <a:rPr lang="en-US" b="1" u="sng" dirty="0"/>
              <a:t>Relevant Attributes</a:t>
            </a:r>
          </a:p>
        </p:txBody>
      </p:sp>
      <p:sp>
        <p:nvSpPr>
          <p:cNvPr id="3" name="Content Placeholder 2">
            <a:extLst>
              <a:ext uri="{FF2B5EF4-FFF2-40B4-BE49-F238E27FC236}">
                <a16:creationId xmlns:a16="http://schemas.microsoft.com/office/drawing/2014/main" id="{408243F0-F377-E3DA-6F24-B2924D230ACA}"/>
              </a:ext>
            </a:extLst>
          </p:cNvPr>
          <p:cNvSpPr>
            <a:spLocks noGrp="1"/>
          </p:cNvSpPr>
          <p:nvPr>
            <p:ph idx="1"/>
          </p:nvPr>
        </p:nvSpPr>
        <p:spPr/>
        <p:txBody>
          <a:bodyPr>
            <a:normAutofit/>
          </a:bodyPr>
          <a:lstStyle/>
          <a:p>
            <a:pPr algn="l"/>
            <a:r>
              <a:rPr lang="en-US" dirty="0" err="1"/>
              <a:t>S</a:t>
            </a:r>
            <a:r>
              <a:rPr lang="en-US" b="0" i="0" dirty="0" err="1">
                <a:effectLst/>
              </a:rPr>
              <a:t>how_ID</a:t>
            </a:r>
            <a:r>
              <a:rPr lang="en-US" b="0" i="0" dirty="0">
                <a:effectLst/>
              </a:rPr>
              <a:t>: Unique ID for every Movie / Tv Show</a:t>
            </a:r>
          </a:p>
          <a:p>
            <a:pPr algn="l"/>
            <a:r>
              <a:rPr lang="en-US" b="0" i="0" dirty="0">
                <a:effectLst/>
              </a:rPr>
              <a:t>IMDB rating: On a scale of 1-5</a:t>
            </a:r>
          </a:p>
          <a:p>
            <a:pPr algn="l"/>
            <a:r>
              <a:rPr lang="en-US" b="0" i="0" dirty="0">
                <a:effectLst/>
              </a:rPr>
              <a:t>US Budget (in millions): Total production cost required to make the movie</a:t>
            </a:r>
          </a:p>
          <a:p>
            <a:pPr algn="l"/>
            <a:r>
              <a:rPr lang="en-US" b="0" i="0" dirty="0">
                <a:effectLst/>
              </a:rPr>
              <a:t>Genre</a:t>
            </a:r>
            <a:r>
              <a:rPr lang="en-US" dirty="0"/>
              <a:t>: Category of film</a:t>
            </a:r>
          </a:p>
          <a:p>
            <a:pPr algn="l"/>
            <a:r>
              <a:rPr lang="en-US" b="0" i="0" dirty="0">
                <a:effectLst/>
              </a:rPr>
              <a:t>Worldwide Box office gross: Profit made internationally (Scope of film)</a:t>
            </a:r>
          </a:p>
          <a:p>
            <a:pPr algn="l"/>
            <a:r>
              <a:rPr lang="en-US" b="0" i="0" dirty="0">
                <a:effectLst/>
              </a:rPr>
              <a:t>Trailer audience views (weekly)</a:t>
            </a:r>
          </a:p>
          <a:p>
            <a:pPr algn="l"/>
            <a:r>
              <a:rPr lang="en-US" b="0" i="0" dirty="0">
                <a:effectLst/>
              </a:rPr>
              <a:t>Type: Movie or Tv show</a:t>
            </a:r>
          </a:p>
          <a:p>
            <a:pPr algn="l"/>
            <a:r>
              <a:rPr lang="en-US" b="0" i="0" dirty="0">
                <a:effectLst/>
              </a:rPr>
              <a:t>Title: Name of movie/tv show</a:t>
            </a:r>
          </a:p>
          <a:p>
            <a:pPr algn="l">
              <a:buFont typeface="+mj-lt"/>
              <a:buAutoNum type="arabicPeriod"/>
            </a:pPr>
            <a:endParaRPr lang="en-US" b="0" i="0" dirty="0">
              <a:effectLst/>
              <a:latin typeface="-apple-system"/>
            </a:endParaRPr>
          </a:p>
          <a:p>
            <a:pPr algn="l">
              <a:buFont typeface="+mj-lt"/>
              <a:buAutoNum type="arabicPeriod"/>
            </a:pPr>
            <a:endParaRPr lang="en-US" b="0" i="0" dirty="0">
              <a:effectLst/>
              <a:latin typeface="-apple-system"/>
            </a:endParaRPr>
          </a:p>
          <a:p>
            <a:pPr algn="l">
              <a:buFont typeface="+mj-lt"/>
              <a:buAutoNum type="arabicPeriod"/>
            </a:pPr>
            <a:endParaRPr lang="en-US" b="0" i="0" dirty="0">
              <a:effectLst/>
              <a:latin typeface="-apple-system"/>
            </a:endParaRPr>
          </a:p>
          <a:p>
            <a:pPr marL="0" indent="0" algn="l">
              <a:buNone/>
            </a:pPr>
            <a:endParaRPr lang="en-US" b="0" i="0" dirty="0">
              <a:effectLst/>
              <a:latin typeface="-apple-system"/>
            </a:endParaRPr>
          </a:p>
        </p:txBody>
      </p:sp>
      <p:pic>
        <p:nvPicPr>
          <p:cNvPr id="5" name="Audio 4">
            <a:hlinkClick r:id="" action="ppaction://media"/>
            <a:extLst>
              <a:ext uri="{FF2B5EF4-FFF2-40B4-BE49-F238E27FC236}">
                <a16:creationId xmlns:a16="http://schemas.microsoft.com/office/drawing/2014/main" id="{8B2597AF-F15B-AC08-7ABA-0A32521AEB92}"/>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325000" t="-160938" r="-325000" b="-160938"/>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3471144628"/>
      </p:ext>
    </p:extLst>
  </p:cSld>
  <p:clrMapOvr>
    <a:masterClrMapping/>
  </p:clrMapOvr>
  <mc:AlternateContent xmlns:mc="http://schemas.openxmlformats.org/markup-compatibility/2006">
    <mc:Choice xmlns:p14="http://schemas.microsoft.com/office/powerpoint/2010/main" Requires="p14">
      <p:transition spd="slow" p14:dur="2000" advTm="66170"/>
    </mc:Choice>
    <mc:Fallback>
      <p:transition spd="slow" advTm="66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down)">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wipe(down)">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wipe(down)">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wipe(down)">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wipe(down)">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wipe(down)">
                                      <p:cBhvr>
                                        <p:cTn id="42" dur="500"/>
                                        <p:tgtEl>
                                          <p:spTgt spid="3">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Effect transition="in" filter="wipe(down)">
                                      <p:cBhvr>
                                        <p:cTn id="47" dur="500"/>
                                        <p:tgtEl>
                                          <p:spTgt spid="3">
                                            <p:txEl>
                                              <p:pRg st="6" end="6"/>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7" end="7"/>
                                            </p:txEl>
                                          </p:spTgt>
                                        </p:tgtEl>
                                        <p:attrNameLst>
                                          <p:attrName>style.visibility</p:attrName>
                                        </p:attrNameLst>
                                      </p:cBhvr>
                                      <p:to>
                                        <p:strVal val="visible"/>
                                      </p:to>
                                    </p:set>
                                    <p:animEffect transition="in" filter="wipe(down)">
                                      <p:cBhvr>
                                        <p:cTn id="5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3"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15D2F-784C-AFE9-E121-C64F29608C89}"/>
              </a:ext>
            </a:extLst>
          </p:cNvPr>
          <p:cNvSpPr>
            <a:spLocks noGrp="1"/>
          </p:cNvSpPr>
          <p:nvPr>
            <p:ph type="title"/>
          </p:nvPr>
        </p:nvSpPr>
        <p:spPr/>
        <p:txBody>
          <a:bodyPr/>
          <a:lstStyle/>
          <a:p>
            <a:r>
              <a:rPr lang="en-US" b="1" u="sng" dirty="0"/>
              <a:t>The Approach</a:t>
            </a:r>
          </a:p>
        </p:txBody>
      </p:sp>
      <p:sp>
        <p:nvSpPr>
          <p:cNvPr id="3" name="Content Placeholder 2">
            <a:extLst>
              <a:ext uri="{FF2B5EF4-FFF2-40B4-BE49-F238E27FC236}">
                <a16:creationId xmlns:a16="http://schemas.microsoft.com/office/drawing/2014/main" id="{EC1D556B-64D9-3846-2E9E-7E6757A2FD19}"/>
              </a:ext>
            </a:extLst>
          </p:cNvPr>
          <p:cNvSpPr>
            <a:spLocks noGrp="1"/>
          </p:cNvSpPr>
          <p:nvPr>
            <p:ph idx="1"/>
          </p:nvPr>
        </p:nvSpPr>
        <p:spPr/>
        <p:txBody>
          <a:bodyPr>
            <a:normAutofit fontScale="70000" lnSpcReduction="20000"/>
          </a:bodyPr>
          <a:lstStyle/>
          <a:p>
            <a:r>
              <a:rPr lang="en-US" sz="2400" dirty="0">
                <a:effectLst/>
                <a:latin typeface="Calibri" panose="020F0502020204030204" pitchFamily="34" charset="0"/>
                <a:ea typeface="Calibri" panose="020F0502020204030204" pitchFamily="34" charset="0"/>
              </a:rPr>
              <a:t>The university will collect the historical data of the consumers (students) in order to determine what movies/shows they are interested in as a collective.</a:t>
            </a:r>
          </a:p>
          <a:p>
            <a:r>
              <a:rPr lang="en-US" sz="2400" dirty="0">
                <a:effectLst/>
                <a:latin typeface="Calibri" panose="020F0502020204030204" pitchFamily="34" charset="0"/>
                <a:ea typeface="Calibri" panose="020F0502020204030204" pitchFamily="34" charset="0"/>
              </a:rPr>
              <a:t>An audience’s main interest for a show is based on their reaction to the trailer. </a:t>
            </a:r>
            <a:r>
              <a:rPr lang="en-US" sz="2400" dirty="0">
                <a:latin typeface="Calibri" panose="020F0502020204030204" pitchFamily="34" charset="0"/>
                <a:ea typeface="Calibri" panose="020F0502020204030204" pitchFamily="34" charset="0"/>
              </a:rPr>
              <a:t>I will collect the data for weekly trailer views and cluster that into two groups to determine the effect a trailer is having on the students.</a:t>
            </a:r>
          </a:p>
          <a:p>
            <a:r>
              <a:rPr lang="en-US" sz="2400" dirty="0">
                <a:latin typeface="Calibri" panose="020F0502020204030204" pitchFamily="34" charset="0"/>
                <a:ea typeface="Calibri" panose="020F0502020204030204" pitchFamily="34" charset="0"/>
              </a:rPr>
              <a:t>The next category when searching up shows is the IMDB rating, a low rating will indicate that the show was negatively received, while a high rating indicates it was positively received. This data will also be clustered.</a:t>
            </a:r>
            <a:endParaRPr lang="en-US" sz="2400" dirty="0">
              <a:effectLst/>
              <a:latin typeface="Calibri" panose="020F0502020204030204" pitchFamily="34" charset="0"/>
              <a:ea typeface="Calibri" panose="020F0502020204030204" pitchFamily="34" charset="0"/>
            </a:endParaRPr>
          </a:p>
          <a:p>
            <a:r>
              <a:rPr lang="en-US" sz="2400" dirty="0">
                <a:effectLst/>
                <a:latin typeface="Calibri" panose="020F0502020204030204" pitchFamily="34" charset="0"/>
                <a:ea typeface="Calibri" panose="020F0502020204030204" pitchFamily="34" charset="0"/>
              </a:rPr>
              <a:t>By clustering </a:t>
            </a:r>
            <a:r>
              <a:rPr lang="en-US" sz="2400" dirty="0">
                <a:latin typeface="Calibri" panose="020F0502020204030204" pitchFamily="34" charset="0"/>
                <a:ea typeface="Calibri" panose="020F0502020204030204" pitchFamily="34" charset="0"/>
              </a:rPr>
              <a:t>the data for several users</a:t>
            </a:r>
            <a:r>
              <a:rPr lang="en-US" sz="2400" dirty="0">
                <a:effectLst/>
                <a:latin typeface="Calibri" panose="020F0502020204030204" pitchFamily="34" charset="0"/>
                <a:ea typeface="Calibri" panose="020F0502020204030204" pitchFamily="34" charset="0"/>
              </a:rPr>
              <a:t>, the university will gain an even more in-depth knowledge of which shows a general audience will be more predicted to come watch, instead of trying to cater to each and every consumer’s selections which will be impossible for a theatrical release.</a:t>
            </a:r>
          </a:p>
          <a:p>
            <a:r>
              <a:rPr lang="en-US" sz="2400" dirty="0">
                <a:latin typeface="Calibri" panose="020F0502020204030204" pitchFamily="34" charset="0"/>
                <a:ea typeface="Calibri" panose="020F0502020204030204" pitchFamily="34" charset="0"/>
              </a:rPr>
              <a:t>The film school will charge slightly lower admission tickets based on the movie showing.</a:t>
            </a:r>
          </a:p>
          <a:p>
            <a:r>
              <a:rPr lang="en-US" sz="2400" dirty="0">
                <a:latin typeface="Calibri" panose="020F0502020204030204" pitchFamily="34" charset="0"/>
                <a:ea typeface="Calibri" panose="020F0502020204030204" pitchFamily="34" charset="0"/>
              </a:rPr>
              <a:t>Matinees(daytime screenings) will be the cheapest alternative. Nighttime will be the 2</a:t>
            </a:r>
            <a:r>
              <a:rPr lang="en-US" sz="2400" baseline="30000" dirty="0">
                <a:latin typeface="Calibri" panose="020F0502020204030204" pitchFamily="34" charset="0"/>
                <a:ea typeface="Calibri" panose="020F0502020204030204" pitchFamily="34" charset="0"/>
              </a:rPr>
              <a:t>nd</a:t>
            </a:r>
            <a:r>
              <a:rPr lang="en-US" sz="2400" dirty="0">
                <a:latin typeface="Calibri" panose="020F0502020204030204" pitchFamily="34" charset="0"/>
                <a:ea typeface="Calibri" panose="020F0502020204030204" pitchFamily="34" charset="0"/>
              </a:rPr>
              <a:t> most expensive screening and midnight releases will be the most expensive.</a:t>
            </a:r>
          </a:p>
          <a:p>
            <a:endParaRPr lang="en-US" sz="2400" dirty="0">
              <a:latin typeface="Calibri" panose="020F0502020204030204" pitchFamily="34" charset="0"/>
              <a:ea typeface="Calibri" panose="020F0502020204030204" pitchFamily="34" charset="0"/>
            </a:endParaRPr>
          </a:p>
          <a:p>
            <a:endParaRPr lang="en-US" sz="2400" dirty="0">
              <a:effectLst/>
              <a:latin typeface="Calibri" panose="020F0502020204030204" pitchFamily="34" charset="0"/>
              <a:ea typeface="Calibri" panose="020F0502020204030204" pitchFamily="34" charset="0"/>
            </a:endParaRPr>
          </a:p>
          <a:p>
            <a:endParaRPr lang="en-US" sz="2400" dirty="0">
              <a:effectLst/>
              <a:latin typeface="Calibri" panose="020F0502020204030204" pitchFamily="34" charset="0"/>
              <a:ea typeface="Calibri" panose="020F0502020204030204" pitchFamily="34" charset="0"/>
            </a:endParaRPr>
          </a:p>
          <a:p>
            <a:endParaRPr lang="en-US" sz="2400" dirty="0"/>
          </a:p>
        </p:txBody>
      </p:sp>
      <p:pic>
        <p:nvPicPr>
          <p:cNvPr id="5" name="Audio 4">
            <a:hlinkClick r:id="" action="ppaction://media"/>
            <a:extLst>
              <a:ext uri="{FF2B5EF4-FFF2-40B4-BE49-F238E27FC236}">
                <a16:creationId xmlns:a16="http://schemas.microsoft.com/office/drawing/2014/main" id="{BF53DEAF-87CF-FACD-D097-DAFB1E8C0000}"/>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325000" t="-160938" r="-325000" b="-160938"/>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2529887578"/>
      </p:ext>
    </p:extLst>
  </p:cSld>
  <p:clrMapOvr>
    <a:masterClrMapping/>
  </p:clrMapOvr>
  <mc:AlternateContent xmlns:mc="http://schemas.openxmlformats.org/markup-compatibility/2006">
    <mc:Choice xmlns:p14="http://schemas.microsoft.com/office/powerpoint/2010/main" Requires="p14">
      <p:transition spd="slow" p14:dur="2000" advTm="100671"/>
    </mc:Choice>
    <mc:Fallback>
      <p:transition spd="slow" advTm="100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ntr" presetSubtype="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wipe(down)">
                                      <p:cBhvr>
                                        <p:cTn id="16" dur="580">
                                          <p:stCondLst>
                                            <p:cond delay="0"/>
                                          </p:stCondLst>
                                        </p:cTn>
                                        <p:tgtEl>
                                          <p:spTgt spid="3">
                                            <p:txEl>
                                              <p:pRg st="0" end="0"/>
                                            </p:txEl>
                                          </p:spTgt>
                                        </p:tgtEl>
                                      </p:cBhvr>
                                    </p:animEffect>
                                    <p:anim calcmode="lin" valueType="num">
                                      <p:cBhvr>
                                        <p:cTn id="17"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8"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9"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20"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21"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22" dur="26">
                                          <p:stCondLst>
                                            <p:cond delay="650"/>
                                          </p:stCondLst>
                                        </p:cTn>
                                        <p:tgtEl>
                                          <p:spTgt spid="3">
                                            <p:txEl>
                                              <p:pRg st="0" end="0"/>
                                            </p:txEl>
                                          </p:spTgt>
                                        </p:tgtEl>
                                      </p:cBhvr>
                                      <p:to x="100000" y="60000"/>
                                    </p:animScale>
                                    <p:animScale>
                                      <p:cBhvr>
                                        <p:cTn id="23" dur="166" decel="50000">
                                          <p:stCondLst>
                                            <p:cond delay="676"/>
                                          </p:stCondLst>
                                        </p:cTn>
                                        <p:tgtEl>
                                          <p:spTgt spid="3">
                                            <p:txEl>
                                              <p:pRg st="0" end="0"/>
                                            </p:txEl>
                                          </p:spTgt>
                                        </p:tgtEl>
                                      </p:cBhvr>
                                      <p:to x="100000" y="100000"/>
                                    </p:animScale>
                                    <p:animScale>
                                      <p:cBhvr>
                                        <p:cTn id="24" dur="26">
                                          <p:stCondLst>
                                            <p:cond delay="1312"/>
                                          </p:stCondLst>
                                        </p:cTn>
                                        <p:tgtEl>
                                          <p:spTgt spid="3">
                                            <p:txEl>
                                              <p:pRg st="0" end="0"/>
                                            </p:txEl>
                                          </p:spTgt>
                                        </p:tgtEl>
                                      </p:cBhvr>
                                      <p:to x="100000" y="80000"/>
                                    </p:animScale>
                                    <p:animScale>
                                      <p:cBhvr>
                                        <p:cTn id="25" dur="166" decel="50000">
                                          <p:stCondLst>
                                            <p:cond delay="1338"/>
                                          </p:stCondLst>
                                        </p:cTn>
                                        <p:tgtEl>
                                          <p:spTgt spid="3">
                                            <p:txEl>
                                              <p:pRg st="0" end="0"/>
                                            </p:txEl>
                                          </p:spTgt>
                                        </p:tgtEl>
                                      </p:cBhvr>
                                      <p:to x="100000" y="100000"/>
                                    </p:animScale>
                                    <p:animScale>
                                      <p:cBhvr>
                                        <p:cTn id="26" dur="26">
                                          <p:stCondLst>
                                            <p:cond delay="1642"/>
                                          </p:stCondLst>
                                        </p:cTn>
                                        <p:tgtEl>
                                          <p:spTgt spid="3">
                                            <p:txEl>
                                              <p:pRg st="0" end="0"/>
                                            </p:txEl>
                                          </p:spTgt>
                                        </p:tgtEl>
                                      </p:cBhvr>
                                      <p:to x="100000" y="90000"/>
                                    </p:animScale>
                                    <p:animScale>
                                      <p:cBhvr>
                                        <p:cTn id="27" dur="166" decel="50000">
                                          <p:stCondLst>
                                            <p:cond delay="1668"/>
                                          </p:stCondLst>
                                        </p:cTn>
                                        <p:tgtEl>
                                          <p:spTgt spid="3">
                                            <p:txEl>
                                              <p:pRg st="0" end="0"/>
                                            </p:txEl>
                                          </p:spTgt>
                                        </p:tgtEl>
                                      </p:cBhvr>
                                      <p:to x="100000" y="100000"/>
                                    </p:animScale>
                                    <p:animScale>
                                      <p:cBhvr>
                                        <p:cTn id="28" dur="26">
                                          <p:stCondLst>
                                            <p:cond delay="1808"/>
                                          </p:stCondLst>
                                        </p:cTn>
                                        <p:tgtEl>
                                          <p:spTgt spid="3">
                                            <p:txEl>
                                              <p:pRg st="0" end="0"/>
                                            </p:txEl>
                                          </p:spTgt>
                                        </p:tgtEl>
                                      </p:cBhvr>
                                      <p:to x="100000" y="95000"/>
                                    </p:animScale>
                                    <p:animScale>
                                      <p:cBhvr>
                                        <p:cTn id="29" dur="166" decel="50000">
                                          <p:stCondLst>
                                            <p:cond delay="1834"/>
                                          </p:stCondLst>
                                        </p:cTn>
                                        <p:tgtEl>
                                          <p:spTgt spid="3">
                                            <p:txEl>
                                              <p:pRg st="0" end="0"/>
                                            </p:txEl>
                                          </p:spTgt>
                                        </p:tgtEl>
                                      </p:cBhvr>
                                      <p:to x="100000" y="100000"/>
                                    </p:animScale>
                                  </p:childTnLst>
                                </p:cTn>
                              </p:par>
                            </p:childTnLst>
                          </p:cTn>
                        </p:par>
                      </p:childTnLst>
                    </p:cTn>
                  </p:par>
                  <p:par>
                    <p:cTn id="30" fill="hold">
                      <p:stCondLst>
                        <p:cond delay="indefinite"/>
                      </p:stCondLst>
                      <p:childTnLst>
                        <p:par>
                          <p:cTn id="31" fill="hold">
                            <p:stCondLst>
                              <p:cond delay="0"/>
                            </p:stCondLst>
                            <p:childTnLst>
                              <p:par>
                                <p:cTn id="32" presetID="26" presetClass="entr" presetSubtype="0" fill="hold" grpId="0" nodeType="clickEffect">
                                  <p:stCondLst>
                                    <p:cond delay="0"/>
                                  </p:stCondLst>
                                  <p:childTnLst>
                                    <p:set>
                                      <p:cBhvr>
                                        <p:cTn id="33" dur="1" fill="hold">
                                          <p:stCondLst>
                                            <p:cond delay="0"/>
                                          </p:stCondLst>
                                        </p:cTn>
                                        <p:tgtEl>
                                          <p:spTgt spid="3">
                                            <p:txEl>
                                              <p:pRg st="1" end="1"/>
                                            </p:txEl>
                                          </p:spTgt>
                                        </p:tgtEl>
                                        <p:attrNameLst>
                                          <p:attrName>style.visibility</p:attrName>
                                        </p:attrNameLst>
                                      </p:cBhvr>
                                      <p:to>
                                        <p:strVal val="visible"/>
                                      </p:to>
                                    </p:set>
                                    <p:animEffect transition="in" filter="wipe(down)">
                                      <p:cBhvr>
                                        <p:cTn id="34" dur="580">
                                          <p:stCondLst>
                                            <p:cond delay="0"/>
                                          </p:stCondLst>
                                        </p:cTn>
                                        <p:tgtEl>
                                          <p:spTgt spid="3">
                                            <p:txEl>
                                              <p:pRg st="1" end="1"/>
                                            </p:txEl>
                                          </p:spTgt>
                                        </p:tgtEl>
                                      </p:cBhvr>
                                    </p:animEffect>
                                    <p:anim calcmode="lin" valueType="num">
                                      <p:cBhvr>
                                        <p:cTn id="35"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6"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7"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8"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9"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40" dur="26">
                                          <p:stCondLst>
                                            <p:cond delay="650"/>
                                          </p:stCondLst>
                                        </p:cTn>
                                        <p:tgtEl>
                                          <p:spTgt spid="3">
                                            <p:txEl>
                                              <p:pRg st="1" end="1"/>
                                            </p:txEl>
                                          </p:spTgt>
                                        </p:tgtEl>
                                      </p:cBhvr>
                                      <p:to x="100000" y="60000"/>
                                    </p:animScale>
                                    <p:animScale>
                                      <p:cBhvr>
                                        <p:cTn id="41" dur="166" decel="50000">
                                          <p:stCondLst>
                                            <p:cond delay="676"/>
                                          </p:stCondLst>
                                        </p:cTn>
                                        <p:tgtEl>
                                          <p:spTgt spid="3">
                                            <p:txEl>
                                              <p:pRg st="1" end="1"/>
                                            </p:txEl>
                                          </p:spTgt>
                                        </p:tgtEl>
                                      </p:cBhvr>
                                      <p:to x="100000" y="100000"/>
                                    </p:animScale>
                                    <p:animScale>
                                      <p:cBhvr>
                                        <p:cTn id="42" dur="26">
                                          <p:stCondLst>
                                            <p:cond delay="1312"/>
                                          </p:stCondLst>
                                        </p:cTn>
                                        <p:tgtEl>
                                          <p:spTgt spid="3">
                                            <p:txEl>
                                              <p:pRg st="1" end="1"/>
                                            </p:txEl>
                                          </p:spTgt>
                                        </p:tgtEl>
                                      </p:cBhvr>
                                      <p:to x="100000" y="80000"/>
                                    </p:animScale>
                                    <p:animScale>
                                      <p:cBhvr>
                                        <p:cTn id="43" dur="166" decel="50000">
                                          <p:stCondLst>
                                            <p:cond delay="1338"/>
                                          </p:stCondLst>
                                        </p:cTn>
                                        <p:tgtEl>
                                          <p:spTgt spid="3">
                                            <p:txEl>
                                              <p:pRg st="1" end="1"/>
                                            </p:txEl>
                                          </p:spTgt>
                                        </p:tgtEl>
                                      </p:cBhvr>
                                      <p:to x="100000" y="100000"/>
                                    </p:animScale>
                                    <p:animScale>
                                      <p:cBhvr>
                                        <p:cTn id="44" dur="26">
                                          <p:stCondLst>
                                            <p:cond delay="1642"/>
                                          </p:stCondLst>
                                        </p:cTn>
                                        <p:tgtEl>
                                          <p:spTgt spid="3">
                                            <p:txEl>
                                              <p:pRg st="1" end="1"/>
                                            </p:txEl>
                                          </p:spTgt>
                                        </p:tgtEl>
                                      </p:cBhvr>
                                      <p:to x="100000" y="90000"/>
                                    </p:animScale>
                                    <p:animScale>
                                      <p:cBhvr>
                                        <p:cTn id="45" dur="166" decel="50000">
                                          <p:stCondLst>
                                            <p:cond delay="1668"/>
                                          </p:stCondLst>
                                        </p:cTn>
                                        <p:tgtEl>
                                          <p:spTgt spid="3">
                                            <p:txEl>
                                              <p:pRg st="1" end="1"/>
                                            </p:txEl>
                                          </p:spTgt>
                                        </p:tgtEl>
                                      </p:cBhvr>
                                      <p:to x="100000" y="100000"/>
                                    </p:animScale>
                                    <p:animScale>
                                      <p:cBhvr>
                                        <p:cTn id="46" dur="26">
                                          <p:stCondLst>
                                            <p:cond delay="1808"/>
                                          </p:stCondLst>
                                        </p:cTn>
                                        <p:tgtEl>
                                          <p:spTgt spid="3">
                                            <p:txEl>
                                              <p:pRg st="1" end="1"/>
                                            </p:txEl>
                                          </p:spTgt>
                                        </p:tgtEl>
                                      </p:cBhvr>
                                      <p:to x="100000" y="95000"/>
                                    </p:animScale>
                                    <p:animScale>
                                      <p:cBhvr>
                                        <p:cTn id="47" dur="166" decel="50000">
                                          <p:stCondLst>
                                            <p:cond delay="1834"/>
                                          </p:stCondLst>
                                        </p:cTn>
                                        <p:tgtEl>
                                          <p:spTgt spid="3">
                                            <p:txEl>
                                              <p:pRg st="1" end="1"/>
                                            </p:txEl>
                                          </p:spTgt>
                                        </p:tgtEl>
                                      </p:cBhvr>
                                      <p:to x="100000" y="100000"/>
                                    </p:animScale>
                                  </p:childTnLst>
                                </p:cTn>
                              </p:par>
                            </p:childTnLst>
                          </p:cTn>
                        </p:par>
                      </p:childTnLst>
                    </p:cTn>
                  </p:par>
                  <p:par>
                    <p:cTn id="48" fill="hold">
                      <p:stCondLst>
                        <p:cond delay="indefinite"/>
                      </p:stCondLst>
                      <p:childTnLst>
                        <p:par>
                          <p:cTn id="49" fill="hold">
                            <p:stCondLst>
                              <p:cond delay="0"/>
                            </p:stCondLst>
                            <p:childTnLst>
                              <p:par>
                                <p:cTn id="50" presetID="26" presetClass="entr" presetSubtype="0" fill="hold" grpId="0" nodeType="clickEffect">
                                  <p:stCondLst>
                                    <p:cond delay="0"/>
                                  </p:stCondLst>
                                  <p:childTnLst>
                                    <p:set>
                                      <p:cBhvr>
                                        <p:cTn id="51" dur="1" fill="hold">
                                          <p:stCondLst>
                                            <p:cond delay="0"/>
                                          </p:stCondLst>
                                        </p:cTn>
                                        <p:tgtEl>
                                          <p:spTgt spid="3">
                                            <p:txEl>
                                              <p:pRg st="2" end="2"/>
                                            </p:txEl>
                                          </p:spTgt>
                                        </p:tgtEl>
                                        <p:attrNameLst>
                                          <p:attrName>style.visibility</p:attrName>
                                        </p:attrNameLst>
                                      </p:cBhvr>
                                      <p:to>
                                        <p:strVal val="visible"/>
                                      </p:to>
                                    </p:set>
                                    <p:animEffect transition="in" filter="wipe(down)">
                                      <p:cBhvr>
                                        <p:cTn id="52" dur="580">
                                          <p:stCondLst>
                                            <p:cond delay="0"/>
                                          </p:stCondLst>
                                        </p:cTn>
                                        <p:tgtEl>
                                          <p:spTgt spid="3">
                                            <p:txEl>
                                              <p:pRg st="2" end="2"/>
                                            </p:txEl>
                                          </p:spTgt>
                                        </p:tgtEl>
                                      </p:cBhvr>
                                    </p:animEffect>
                                    <p:anim calcmode="lin" valueType="num">
                                      <p:cBhvr>
                                        <p:cTn id="53"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54"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55"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56"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57"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8" dur="26">
                                          <p:stCondLst>
                                            <p:cond delay="650"/>
                                          </p:stCondLst>
                                        </p:cTn>
                                        <p:tgtEl>
                                          <p:spTgt spid="3">
                                            <p:txEl>
                                              <p:pRg st="2" end="2"/>
                                            </p:txEl>
                                          </p:spTgt>
                                        </p:tgtEl>
                                      </p:cBhvr>
                                      <p:to x="100000" y="60000"/>
                                    </p:animScale>
                                    <p:animScale>
                                      <p:cBhvr>
                                        <p:cTn id="59" dur="166" decel="50000">
                                          <p:stCondLst>
                                            <p:cond delay="676"/>
                                          </p:stCondLst>
                                        </p:cTn>
                                        <p:tgtEl>
                                          <p:spTgt spid="3">
                                            <p:txEl>
                                              <p:pRg st="2" end="2"/>
                                            </p:txEl>
                                          </p:spTgt>
                                        </p:tgtEl>
                                      </p:cBhvr>
                                      <p:to x="100000" y="100000"/>
                                    </p:animScale>
                                    <p:animScale>
                                      <p:cBhvr>
                                        <p:cTn id="60" dur="26">
                                          <p:stCondLst>
                                            <p:cond delay="1312"/>
                                          </p:stCondLst>
                                        </p:cTn>
                                        <p:tgtEl>
                                          <p:spTgt spid="3">
                                            <p:txEl>
                                              <p:pRg st="2" end="2"/>
                                            </p:txEl>
                                          </p:spTgt>
                                        </p:tgtEl>
                                      </p:cBhvr>
                                      <p:to x="100000" y="80000"/>
                                    </p:animScale>
                                    <p:animScale>
                                      <p:cBhvr>
                                        <p:cTn id="61" dur="166" decel="50000">
                                          <p:stCondLst>
                                            <p:cond delay="1338"/>
                                          </p:stCondLst>
                                        </p:cTn>
                                        <p:tgtEl>
                                          <p:spTgt spid="3">
                                            <p:txEl>
                                              <p:pRg st="2" end="2"/>
                                            </p:txEl>
                                          </p:spTgt>
                                        </p:tgtEl>
                                      </p:cBhvr>
                                      <p:to x="100000" y="100000"/>
                                    </p:animScale>
                                    <p:animScale>
                                      <p:cBhvr>
                                        <p:cTn id="62" dur="26">
                                          <p:stCondLst>
                                            <p:cond delay="1642"/>
                                          </p:stCondLst>
                                        </p:cTn>
                                        <p:tgtEl>
                                          <p:spTgt spid="3">
                                            <p:txEl>
                                              <p:pRg st="2" end="2"/>
                                            </p:txEl>
                                          </p:spTgt>
                                        </p:tgtEl>
                                      </p:cBhvr>
                                      <p:to x="100000" y="90000"/>
                                    </p:animScale>
                                    <p:animScale>
                                      <p:cBhvr>
                                        <p:cTn id="63" dur="166" decel="50000">
                                          <p:stCondLst>
                                            <p:cond delay="1668"/>
                                          </p:stCondLst>
                                        </p:cTn>
                                        <p:tgtEl>
                                          <p:spTgt spid="3">
                                            <p:txEl>
                                              <p:pRg st="2" end="2"/>
                                            </p:txEl>
                                          </p:spTgt>
                                        </p:tgtEl>
                                      </p:cBhvr>
                                      <p:to x="100000" y="100000"/>
                                    </p:animScale>
                                    <p:animScale>
                                      <p:cBhvr>
                                        <p:cTn id="64" dur="26">
                                          <p:stCondLst>
                                            <p:cond delay="1808"/>
                                          </p:stCondLst>
                                        </p:cTn>
                                        <p:tgtEl>
                                          <p:spTgt spid="3">
                                            <p:txEl>
                                              <p:pRg st="2" end="2"/>
                                            </p:txEl>
                                          </p:spTgt>
                                        </p:tgtEl>
                                      </p:cBhvr>
                                      <p:to x="100000" y="95000"/>
                                    </p:animScale>
                                    <p:animScale>
                                      <p:cBhvr>
                                        <p:cTn id="65" dur="166" decel="50000">
                                          <p:stCondLst>
                                            <p:cond delay="1834"/>
                                          </p:stCondLst>
                                        </p:cTn>
                                        <p:tgtEl>
                                          <p:spTgt spid="3">
                                            <p:txEl>
                                              <p:pRg st="2" end="2"/>
                                            </p:txEl>
                                          </p:spTgt>
                                        </p:tgtEl>
                                      </p:cBhvr>
                                      <p:to x="100000" y="100000"/>
                                    </p:animScale>
                                  </p:childTnLst>
                                </p:cTn>
                              </p:par>
                            </p:childTnLst>
                          </p:cTn>
                        </p:par>
                      </p:childTnLst>
                    </p:cTn>
                  </p:par>
                  <p:par>
                    <p:cTn id="66" fill="hold">
                      <p:stCondLst>
                        <p:cond delay="indefinite"/>
                      </p:stCondLst>
                      <p:childTnLst>
                        <p:par>
                          <p:cTn id="67" fill="hold">
                            <p:stCondLst>
                              <p:cond delay="0"/>
                            </p:stCondLst>
                            <p:childTnLst>
                              <p:par>
                                <p:cTn id="68" presetID="26" presetClass="entr" presetSubtype="0" fill="hold" grpId="0" nodeType="clickEffect">
                                  <p:stCondLst>
                                    <p:cond delay="0"/>
                                  </p:stCondLst>
                                  <p:childTnLst>
                                    <p:set>
                                      <p:cBhvr>
                                        <p:cTn id="69" dur="1" fill="hold">
                                          <p:stCondLst>
                                            <p:cond delay="0"/>
                                          </p:stCondLst>
                                        </p:cTn>
                                        <p:tgtEl>
                                          <p:spTgt spid="3">
                                            <p:txEl>
                                              <p:pRg st="3" end="3"/>
                                            </p:txEl>
                                          </p:spTgt>
                                        </p:tgtEl>
                                        <p:attrNameLst>
                                          <p:attrName>style.visibility</p:attrName>
                                        </p:attrNameLst>
                                      </p:cBhvr>
                                      <p:to>
                                        <p:strVal val="visible"/>
                                      </p:to>
                                    </p:set>
                                    <p:animEffect transition="in" filter="wipe(down)">
                                      <p:cBhvr>
                                        <p:cTn id="70" dur="580">
                                          <p:stCondLst>
                                            <p:cond delay="0"/>
                                          </p:stCondLst>
                                        </p:cTn>
                                        <p:tgtEl>
                                          <p:spTgt spid="3">
                                            <p:txEl>
                                              <p:pRg st="3" end="3"/>
                                            </p:txEl>
                                          </p:spTgt>
                                        </p:tgtEl>
                                      </p:cBhvr>
                                    </p:animEffect>
                                    <p:anim calcmode="lin" valueType="num">
                                      <p:cBhvr>
                                        <p:cTn id="71"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72"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73"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74"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75"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76" dur="26">
                                          <p:stCondLst>
                                            <p:cond delay="650"/>
                                          </p:stCondLst>
                                        </p:cTn>
                                        <p:tgtEl>
                                          <p:spTgt spid="3">
                                            <p:txEl>
                                              <p:pRg st="3" end="3"/>
                                            </p:txEl>
                                          </p:spTgt>
                                        </p:tgtEl>
                                      </p:cBhvr>
                                      <p:to x="100000" y="60000"/>
                                    </p:animScale>
                                    <p:animScale>
                                      <p:cBhvr>
                                        <p:cTn id="77" dur="166" decel="50000">
                                          <p:stCondLst>
                                            <p:cond delay="676"/>
                                          </p:stCondLst>
                                        </p:cTn>
                                        <p:tgtEl>
                                          <p:spTgt spid="3">
                                            <p:txEl>
                                              <p:pRg st="3" end="3"/>
                                            </p:txEl>
                                          </p:spTgt>
                                        </p:tgtEl>
                                      </p:cBhvr>
                                      <p:to x="100000" y="100000"/>
                                    </p:animScale>
                                    <p:animScale>
                                      <p:cBhvr>
                                        <p:cTn id="78" dur="26">
                                          <p:stCondLst>
                                            <p:cond delay="1312"/>
                                          </p:stCondLst>
                                        </p:cTn>
                                        <p:tgtEl>
                                          <p:spTgt spid="3">
                                            <p:txEl>
                                              <p:pRg st="3" end="3"/>
                                            </p:txEl>
                                          </p:spTgt>
                                        </p:tgtEl>
                                      </p:cBhvr>
                                      <p:to x="100000" y="80000"/>
                                    </p:animScale>
                                    <p:animScale>
                                      <p:cBhvr>
                                        <p:cTn id="79" dur="166" decel="50000">
                                          <p:stCondLst>
                                            <p:cond delay="1338"/>
                                          </p:stCondLst>
                                        </p:cTn>
                                        <p:tgtEl>
                                          <p:spTgt spid="3">
                                            <p:txEl>
                                              <p:pRg st="3" end="3"/>
                                            </p:txEl>
                                          </p:spTgt>
                                        </p:tgtEl>
                                      </p:cBhvr>
                                      <p:to x="100000" y="100000"/>
                                    </p:animScale>
                                    <p:animScale>
                                      <p:cBhvr>
                                        <p:cTn id="80" dur="26">
                                          <p:stCondLst>
                                            <p:cond delay="1642"/>
                                          </p:stCondLst>
                                        </p:cTn>
                                        <p:tgtEl>
                                          <p:spTgt spid="3">
                                            <p:txEl>
                                              <p:pRg st="3" end="3"/>
                                            </p:txEl>
                                          </p:spTgt>
                                        </p:tgtEl>
                                      </p:cBhvr>
                                      <p:to x="100000" y="90000"/>
                                    </p:animScale>
                                    <p:animScale>
                                      <p:cBhvr>
                                        <p:cTn id="81" dur="166" decel="50000">
                                          <p:stCondLst>
                                            <p:cond delay="1668"/>
                                          </p:stCondLst>
                                        </p:cTn>
                                        <p:tgtEl>
                                          <p:spTgt spid="3">
                                            <p:txEl>
                                              <p:pRg st="3" end="3"/>
                                            </p:txEl>
                                          </p:spTgt>
                                        </p:tgtEl>
                                      </p:cBhvr>
                                      <p:to x="100000" y="100000"/>
                                    </p:animScale>
                                    <p:animScale>
                                      <p:cBhvr>
                                        <p:cTn id="82" dur="26">
                                          <p:stCondLst>
                                            <p:cond delay="1808"/>
                                          </p:stCondLst>
                                        </p:cTn>
                                        <p:tgtEl>
                                          <p:spTgt spid="3">
                                            <p:txEl>
                                              <p:pRg st="3" end="3"/>
                                            </p:txEl>
                                          </p:spTgt>
                                        </p:tgtEl>
                                      </p:cBhvr>
                                      <p:to x="100000" y="95000"/>
                                    </p:animScale>
                                    <p:animScale>
                                      <p:cBhvr>
                                        <p:cTn id="83" dur="166" decel="50000">
                                          <p:stCondLst>
                                            <p:cond delay="1834"/>
                                          </p:stCondLst>
                                        </p:cTn>
                                        <p:tgtEl>
                                          <p:spTgt spid="3">
                                            <p:txEl>
                                              <p:pRg st="3" end="3"/>
                                            </p:txEl>
                                          </p:spTgt>
                                        </p:tgtEl>
                                      </p:cBhvr>
                                      <p:to x="100000" y="100000"/>
                                    </p:animScale>
                                  </p:childTnLst>
                                </p:cTn>
                              </p:par>
                            </p:childTnLst>
                          </p:cTn>
                        </p:par>
                      </p:childTnLst>
                    </p:cTn>
                  </p:par>
                  <p:par>
                    <p:cTn id="84" fill="hold">
                      <p:stCondLst>
                        <p:cond delay="indefinite"/>
                      </p:stCondLst>
                      <p:childTnLst>
                        <p:par>
                          <p:cTn id="85" fill="hold">
                            <p:stCondLst>
                              <p:cond delay="0"/>
                            </p:stCondLst>
                            <p:childTnLst>
                              <p:par>
                                <p:cTn id="86" presetID="26" presetClass="entr" presetSubtype="0" fill="hold" grpId="0" nodeType="clickEffect">
                                  <p:stCondLst>
                                    <p:cond delay="0"/>
                                  </p:stCondLst>
                                  <p:childTnLst>
                                    <p:set>
                                      <p:cBhvr>
                                        <p:cTn id="87" dur="1" fill="hold">
                                          <p:stCondLst>
                                            <p:cond delay="0"/>
                                          </p:stCondLst>
                                        </p:cTn>
                                        <p:tgtEl>
                                          <p:spTgt spid="3">
                                            <p:txEl>
                                              <p:pRg st="4" end="4"/>
                                            </p:txEl>
                                          </p:spTgt>
                                        </p:tgtEl>
                                        <p:attrNameLst>
                                          <p:attrName>style.visibility</p:attrName>
                                        </p:attrNameLst>
                                      </p:cBhvr>
                                      <p:to>
                                        <p:strVal val="visible"/>
                                      </p:to>
                                    </p:set>
                                    <p:animEffect transition="in" filter="wipe(down)">
                                      <p:cBhvr>
                                        <p:cTn id="88" dur="580">
                                          <p:stCondLst>
                                            <p:cond delay="0"/>
                                          </p:stCondLst>
                                        </p:cTn>
                                        <p:tgtEl>
                                          <p:spTgt spid="3">
                                            <p:txEl>
                                              <p:pRg st="4" end="4"/>
                                            </p:txEl>
                                          </p:spTgt>
                                        </p:tgtEl>
                                      </p:cBhvr>
                                    </p:animEffect>
                                    <p:anim calcmode="lin" valueType="num">
                                      <p:cBhvr>
                                        <p:cTn id="89"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90"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91"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92"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93"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94" dur="26">
                                          <p:stCondLst>
                                            <p:cond delay="650"/>
                                          </p:stCondLst>
                                        </p:cTn>
                                        <p:tgtEl>
                                          <p:spTgt spid="3">
                                            <p:txEl>
                                              <p:pRg st="4" end="4"/>
                                            </p:txEl>
                                          </p:spTgt>
                                        </p:tgtEl>
                                      </p:cBhvr>
                                      <p:to x="100000" y="60000"/>
                                    </p:animScale>
                                    <p:animScale>
                                      <p:cBhvr>
                                        <p:cTn id="95" dur="166" decel="50000">
                                          <p:stCondLst>
                                            <p:cond delay="676"/>
                                          </p:stCondLst>
                                        </p:cTn>
                                        <p:tgtEl>
                                          <p:spTgt spid="3">
                                            <p:txEl>
                                              <p:pRg st="4" end="4"/>
                                            </p:txEl>
                                          </p:spTgt>
                                        </p:tgtEl>
                                      </p:cBhvr>
                                      <p:to x="100000" y="100000"/>
                                    </p:animScale>
                                    <p:animScale>
                                      <p:cBhvr>
                                        <p:cTn id="96" dur="26">
                                          <p:stCondLst>
                                            <p:cond delay="1312"/>
                                          </p:stCondLst>
                                        </p:cTn>
                                        <p:tgtEl>
                                          <p:spTgt spid="3">
                                            <p:txEl>
                                              <p:pRg st="4" end="4"/>
                                            </p:txEl>
                                          </p:spTgt>
                                        </p:tgtEl>
                                      </p:cBhvr>
                                      <p:to x="100000" y="80000"/>
                                    </p:animScale>
                                    <p:animScale>
                                      <p:cBhvr>
                                        <p:cTn id="97" dur="166" decel="50000">
                                          <p:stCondLst>
                                            <p:cond delay="1338"/>
                                          </p:stCondLst>
                                        </p:cTn>
                                        <p:tgtEl>
                                          <p:spTgt spid="3">
                                            <p:txEl>
                                              <p:pRg st="4" end="4"/>
                                            </p:txEl>
                                          </p:spTgt>
                                        </p:tgtEl>
                                      </p:cBhvr>
                                      <p:to x="100000" y="100000"/>
                                    </p:animScale>
                                    <p:animScale>
                                      <p:cBhvr>
                                        <p:cTn id="98" dur="26">
                                          <p:stCondLst>
                                            <p:cond delay="1642"/>
                                          </p:stCondLst>
                                        </p:cTn>
                                        <p:tgtEl>
                                          <p:spTgt spid="3">
                                            <p:txEl>
                                              <p:pRg st="4" end="4"/>
                                            </p:txEl>
                                          </p:spTgt>
                                        </p:tgtEl>
                                      </p:cBhvr>
                                      <p:to x="100000" y="90000"/>
                                    </p:animScale>
                                    <p:animScale>
                                      <p:cBhvr>
                                        <p:cTn id="99" dur="166" decel="50000">
                                          <p:stCondLst>
                                            <p:cond delay="1668"/>
                                          </p:stCondLst>
                                        </p:cTn>
                                        <p:tgtEl>
                                          <p:spTgt spid="3">
                                            <p:txEl>
                                              <p:pRg st="4" end="4"/>
                                            </p:txEl>
                                          </p:spTgt>
                                        </p:tgtEl>
                                      </p:cBhvr>
                                      <p:to x="100000" y="100000"/>
                                    </p:animScale>
                                    <p:animScale>
                                      <p:cBhvr>
                                        <p:cTn id="100" dur="26">
                                          <p:stCondLst>
                                            <p:cond delay="1808"/>
                                          </p:stCondLst>
                                        </p:cTn>
                                        <p:tgtEl>
                                          <p:spTgt spid="3">
                                            <p:txEl>
                                              <p:pRg st="4" end="4"/>
                                            </p:txEl>
                                          </p:spTgt>
                                        </p:tgtEl>
                                      </p:cBhvr>
                                      <p:to x="100000" y="95000"/>
                                    </p:animScale>
                                    <p:animScale>
                                      <p:cBhvr>
                                        <p:cTn id="101" dur="166" decel="50000">
                                          <p:stCondLst>
                                            <p:cond delay="1834"/>
                                          </p:stCondLst>
                                        </p:cTn>
                                        <p:tgtEl>
                                          <p:spTgt spid="3">
                                            <p:txEl>
                                              <p:pRg st="4" end="4"/>
                                            </p:txEl>
                                          </p:spTgt>
                                        </p:tgtEl>
                                      </p:cBhvr>
                                      <p:to x="100000" y="100000"/>
                                    </p:animScale>
                                  </p:childTnLst>
                                </p:cTn>
                              </p:par>
                            </p:childTnLst>
                          </p:cTn>
                        </p:par>
                      </p:childTnLst>
                    </p:cTn>
                  </p:par>
                  <p:par>
                    <p:cTn id="102" fill="hold">
                      <p:stCondLst>
                        <p:cond delay="indefinite"/>
                      </p:stCondLst>
                      <p:childTnLst>
                        <p:par>
                          <p:cTn id="103" fill="hold">
                            <p:stCondLst>
                              <p:cond delay="0"/>
                            </p:stCondLst>
                            <p:childTnLst>
                              <p:par>
                                <p:cTn id="104" presetID="26" presetClass="entr" presetSubtype="0" fill="hold" grpId="0" nodeType="clickEffect">
                                  <p:stCondLst>
                                    <p:cond delay="0"/>
                                  </p:stCondLst>
                                  <p:childTnLst>
                                    <p:set>
                                      <p:cBhvr>
                                        <p:cTn id="105" dur="1" fill="hold">
                                          <p:stCondLst>
                                            <p:cond delay="0"/>
                                          </p:stCondLst>
                                        </p:cTn>
                                        <p:tgtEl>
                                          <p:spTgt spid="3">
                                            <p:txEl>
                                              <p:pRg st="5" end="5"/>
                                            </p:txEl>
                                          </p:spTgt>
                                        </p:tgtEl>
                                        <p:attrNameLst>
                                          <p:attrName>style.visibility</p:attrName>
                                        </p:attrNameLst>
                                      </p:cBhvr>
                                      <p:to>
                                        <p:strVal val="visible"/>
                                      </p:to>
                                    </p:set>
                                    <p:animEffect transition="in" filter="wipe(down)">
                                      <p:cBhvr>
                                        <p:cTn id="106" dur="580">
                                          <p:stCondLst>
                                            <p:cond delay="0"/>
                                          </p:stCondLst>
                                        </p:cTn>
                                        <p:tgtEl>
                                          <p:spTgt spid="3">
                                            <p:txEl>
                                              <p:pRg st="5" end="5"/>
                                            </p:txEl>
                                          </p:spTgt>
                                        </p:tgtEl>
                                      </p:cBhvr>
                                    </p:animEffect>
                                    <p:anim calcmode="lin" valueType="num">
                                      <p:cBhvr>
                                        <p:cTn id="107" dur="1822" tmFilter="0,0; 0.14,0.36; 0.43,0.73; 0.71,0.91; 1.0,1.0">
                                          <p:stCondLst>
                                            <p:cond delay="0"/>
                                          </p:stCondLst>
                                        </p:cTn>
                                        <p:tgtEl>
                                          <p:spTgt spid="3">
                                            <p:txEl>
                                              <p:pRg st="5" end="5"/>
                                            </p:txEl>
                                          </p:spTgt>
                                        </p:tgtEl>
                                        <p:attrNameLst>
                                          <p:attrName>ppt_x</p:attrName>
                                        </p:attrNameLst>
                                      </p:cBhvr>
                                      <p:tavLst>
                                        <p:tav tm="0">
                                          <p:val>
                                            <p:strVal val="#ppt_x-0.25"/>
                                          </p:val>
                                        </p:tav>
                                        <p:tav tm="100000">
                                          <p:val>
                                            <p:strVal val="#ppt_x"/>
                                          </p:val>
                                        </p:tav>
                                      </p:tavLst>
                                    </p:anim>
                                    <p:anim calcmode="lin" valueType="num">
                                      <p:cBhvr>
                                        <p:cTn id="108" dur="664" tmFilter="0.0,0.0; 0.25,0.07; 0.50,0.2; 0.75,0.467; 1.0,1.0">
                                          <p:stCondLst>
                                            <p:cond delay="0"/>
                                          </p:stCondLst>
                                        </p:cTn>
                                        <p:tgtEl>
                                          <p:spTgt spid="3">
                                            <p:txEl>
                                              <p:pRg st="5" end="5"/>
                                            </p:txEl>
                                          </p:spTgt>
                                        </p:tgtEl>
                                        <p:attrNameLst>
                                          <p:attrName>ppt_y</p:attrName>
                                        </p:attrNameLst>
                                      </p:cBhvr>
                                      <p:tavLst>
                                        <p:tav tm="0" fmla="#ppt_y-sin(pi*$)/3">
                                          <p:val>
                                            <p:fltVal val="0.5"/>
                                          </p:val>
                                        </p:tav>
                                        <p:tav tm="100000">
                                          <p:val>
                                            <p:fltVal val="1"/>
                                          </p:val>
                                        </p:tav>
                                      </p:tavLst>
                                    </p:anim>
                                    <p:anim calcmode="lin" valueType="num">
                                      <p:cBhvr>
                                        <p:cTn id="109" dur="664" tmFilter="0, 0; 0.125,0.2665; 0.25,0.4; 0.375,0.465; 0.5,0.5;  0.625,0.535; 0.75,0.6; 0.875,0.7335; 1,1">
                                          <p:stCondLst>
                                            <p:cond delay="664"/>
                                          </p:stCondLst>
                                        </p:cTn>
                                        <p:tgtEl>
                                          <p:spTgt spid="3">
                                            <p:txEl>
                                              <p:pRg st="5" end="5"/>
                                            </p:txEl>
                                          </p:spTgt>
                                        </p:tgtEl>
                                        <p:attrNameLst>
                                          <p:attrName>ppt_y</p:attrName>
                                        </p:attrNameLst>
                                      </p:cBhvr>
                                      <p:tavLst>
                                        <p:tav tm="0" fmla="#ppt_y-sin(pi*$)/9">
                                          <p:val>
                                            <p:fltVal val="0"/>
                                          </p:val>
                                        </p:tav>
                                        <p:tav tm="100000">
                                          <p:val>
                                            <p:fltVal val="1"/>
                                          </p:val>
                                        </p:tav>
                                      </p:tavLst>
                                    </p:anim>
                                    <p:anim calcmode="lin" valueType="num">
                                      <p:cBhvr>
                                        <p:cTn id="110" dur="332" tmFilter="0, 0; 0.125,0.2665; 0.25,0.4; 0.375,0.465; 0.5,0.5;  0.625,0.535; 0.75,0.6; 0.875,0.7335; 1,1">
                                          <p:stCondLst>
                                            <p:cond delay="1324"/>
                                          </p:stCondLst>
                                        </p:cTn>
                                        <p:tgtEl>
                                          <p:spTgt spid="3">
                                            <p:txEl>
                                              <p:pRg st="5" end="5"/>
                                            </p:txEl>
                                          </p:spTgt>
                                        </p:tgtEl>
                                        <p:attrNameLst>
                                          <p:attrName>ppt_y</p:attrName>
                                        </p:attrNameLst>
                                      </p:cBhvr>
                                      <p:tavLst>
                                        <p:tav tm="0" fmla="#ppt_y-sin(pi*$)/27">
                                          <p:val>
                                            <p:fltVal val="0"/>
                                          </p:val>
                                        </p:tav>
                                        <p:tav tm="100000">
                                          <p:val>
                                            <p:fltVal val="1"/>
                                          </p:val>
                                        </p:tav>
                                      </p:tavLst>
                                    </p:anim>
                                    <p:anim calcmode="lin" valueType="num">
                                      <p:cBhvr>
                                        <p:cTn id="111" dur="164" tmFilter="0, 0; 0.125,0.2665; 0.25,0.4; 0.375,0.465; 0.5,0.5;  0.625,0.535; 0.75,0.6; 0.875,0.7335; 1,1">
                                          <p:stCondLst>
                                            <p:cond delay="1656"/>
                                          </p:stCondLst>
                                        </p:cTn>
                                        <p:tgtEl>
                                          <p:spTgt spid="3">
                                            <p:txEl>
                                              <p:pRg st="5" end="5"/>
                                            </p:txEl>
                                          </p:spTgt>
                                        </p:tgtEl>
                                        <p:attrNameLst>
                                          <p:attrName>ppt_y</p:attrName>
                                        </p:attrNameLst>
                                      </p:cBhvr>
                                      <p:tavLst>
                                        <p:tav tm="0" fmla="#ppt_y-sin(pi*$)/81">
                                          <p:val>
                                            <p:fltVal val="0"/>
                                          </p:val>
                                        </p:tav>
                                        <p:tav tm="100000">
                                          <p:val>
                                            <p:fltVal val="1"/>
                                          </p:val>
                                        </p:tav>
                                      </p:tavLst>
                                    </p:anim>
                                    <p:animScale>
                                      <p:cBhvr>
                                        <p:cTn id="112" dur="26">
                                          <p:stCondLst>
                                            <p:cond delay="650"/>
                                          </p:stCondLst>
                                        </p:cTn>
                                        <p:tgtEl>
                                          <p:spTgt spid="3">
                                            <p:txEl>
                                              <p:pRg st="5" end="5"/>
                                            </p:txEl>
                                          </p:spTgt>
                                        </p:tgtEl>
                                      </p:cBhvr>
                                      <p:to x="100000" y="60000"/>
                                    </p:animScale>
                                    <p:animScale>
                                      <p:cBhvr>
                                        <p:cTn id="113" dur="166" decel="50000">
                                          <p:stCondLst>
                                            <p:cond delay="676"/>
                                          </p:stCondLst>
                                        </p:cTn>
                                        <p:tgtEl>
                                          <p:spTgt spid="3">
                                            <p:txEl>
                                              <p:pRg st="5" end="5"/>
                                            </p:txEl>
                                          </p:spTgt>
                                        </p:tgtEl>
                                      </p:cBhvr>
                                      <p:to x="100000" y="100000"/>
                                    </p:animScale>
                                    <p:animScale>
                                      <p:cBhvr>
                                        <p:cTn id="114" dur="26">
                                          <p:stCondLst>
                                            <p:cond delay="1312"/>
                                          </p:stCondLst>
                                        </p:cTn>
                                        <p:tgtEl>
                                          <p:spTgt spid="3">
                                            <p:txEl>
                                              <p:pRg st="5" end="5"/>
                                            </p:txEl>
                                          </p:spTgt>
                                        </p:tgtEl>
                                      </p:cBhvr>
                                      <p:to x="100000" y="80000"/>
                                    </p:animScale>
                                    <p:animScale>
                                      <p:cBhvr>
                                        <p:cTn id="115" dur="166" decel="50000">
                                          <p:stCondLst>
                                            <p:cond delay="1338"/>
                                          </p:stCondLst>
                                        </p:cTn>
                                        <p:tgtEl>
                                          <p:spTgt spid="3">
                                            <p:txEl>
                                              <p:pRg st="5" end="5"/>
                                            </p:txEl>
                                          </p:spTgt>
                                        </p:tgtEl>
                                      </p:cBhvr>
                                      <p:to x="100000" y="100000"/>
                                    </p:animScale>
                                    <p:animScale>
                                      <p:cBhvr>
                                        <p:cTn id="116" dur="26">
                                          <p:stCondLst>
                                            <p:cond delay="1642"/>
                                          </p:stCondLst>
                                        </p:cTn>
                                        <p:tgtEl>
                                          <p:spTgt spid="3">
                                            <p:txEl>
                                              <p:pRg st="5" end="5"/>
                                            </p:txEl>
                                          </p:spTgt>
                                        </p:tgtEl>
                                      </p:cBhvr>
                                      <p:to x="100000" y="90000"/>
                                    </p:animScale>
                                    <p:animScale>
                                      <p:cBhvr>
                                        <p:cTn id="117" dur="166" decel="50000">
                                          <p:stCondLst>
                                            <p:cond delay="1668"/>
                                          </p:stCondLst>
                                        </p:cTn>
                                        <p:tgtEl>
                                          <p:spTgt spid="3">
                                            <p:txEl>
                                              <p:pRg st="5" end="5"/>
                                            </p:txEl>
                                          </p:spTgt>
                                        </p:tgtEl>
                                      </p:cBhvr>
                                      <p:to x="100000" y="100000"/>
                                    </p:animScale>
                                    <p:animScale>
                                      <p:cBhvr>
                                        <p:cTn id="118" dur="26">
                                          <p:stCondLst>
                                            <p:cond delay="1808"/>
                                          </p:stCondLst>
                                        </p:cTn>
                                        <p:tgtEl>
                                          <p:spTgt spid="3">
                                            <p:txEl>
                                              <p:pRg st="5" end="5"/>
                                            </p:txEl>
                                          </p:spTgt>
                                        </p:tgtEl>
                                      </p:cBhvr>
                                      <p:to x="100000" y="95000"/>
                                    </p:animScale>
                                    <p:animScale>
                                      <p:cBhvr>
                                        <p:cTn id="119" dur="166" decel="50000">
                                          <p:stCondLst>
                                            <p:cond delay="1834"/>
                                          </p:stCondLst>
                                        </p:cTn>
                                        <p:tgtEl>
                                          <p:spTgt spid="3">
                                            <p:txEl>
                                              <p:pRg st="5" end="5"/>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0"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1881A-5938-3B40-2962-7C623E84C733}"/>
              </a:ext>
            </a:extLst>
          </p:cNvPr>
          <p:cNvSpPr>
            <a:spLocks noGrp="1"/>
          </p:cNvSpPr>
          <p:nvPr>
            <p:ph type="title"/>
          </p:nvPr>
        </p:nvSpPr>
        <p:spPr/>
        <p:txBody>
          <a:bodyPr/>
          <a:lstStyle/>
          <a:p>
            <a:r>
              <a:rPr lang="en-US" b="1" u="sng" dirty="0"/>
              <a:t>The Results</a:t>
            </a:r>
          </a:p>
        </p:txBody>
      </p:sp>
      <p:sp>
        <p:nvSpPr>
          <p:cNvPr id="3" name="Content Placeholder 2">
            <a:extLst>
              <a:ext uri="{FF2B5EF4-FFF2-40B4-BE49-F238E27FC236}">
                <a16:creationId xmlns:a16="http://schemas.microsoft.com/office/drawing/2014/main" id="{FB585C7D-AE2B-29D8-FDB6-3D52BF743EC6}"/>
              </a:ext>
            </a:extLst>
          </p:cNvPr>
          <p:cNvSpPr>
            <a:spLocks noGrp="1"/>
          </p:cNvSpPr>
          <p:nvPr>
            <p:ph idx="1"/>
          </p:nvPr>
        </p:nvSpPr>
        <p:spPr/>
        <p:txBody>
          <a:bodyPr>
            <a:normAutofit fontScale="85000" lnSpcReduction="20000"/>
          </a:bodyPr>
          <a:lstStyle/>
          <a:p>
            <a:r>
              <a:rPr lang="en-US" sz="2400" dirty="0"/>
              <a:t>Both clusters represent a strong interest in the students love for action and thriller genre movies. A key area for the university to focus on.</a:t>
            </a:r>
          </a:p>
          <a:p>
            <a:r>
              <a:rPr lang="en-US" sz="2400" dirty="0"/>
              <a:t>This graph also displays that cluster 1 contains the most interest in each Genre with Action being the highest. Analyzing the data, it shows that even though Cluster 2 had more audience views for the movie trailers. The trailers in cluster 1 were of higher quality and that's what drew in the students to those films.</a:t>
            </a:r>
          </a:p>
          <a:p>
            <a:r>
              <a:rPr lang="en-US" sz="2400" dirty="0"/>
              <a:t>Based on the findings of the data, The IMDB ratings are highest in the cluster one group which is indicative of why most genre categories have the highest view in cluster one, because Cluster one contains the best selection of movie choices.</a:t>
            </a:r>
          </a:p>
          <a:p>
            <a:r>
              <a:rPr lang="en-US" sz="2400" dirty="0"/>
              <a:t>The university can base their approach on which movies to stream not only on the genre of well-liked movies but also the IMDB ranking of those movies.</a:t>
            </a:r>
          </a:p>
          <a:p>
            <a:endParaRPr lang="en-US" sz="2400" dirty="0"/>
          </a:p>
          <a:p>
            <a:endParaRPr lang="en-US" dirty="0"/>
          </a:p>
          <a:p>
            <a:endParaRPr lang="en-US" dirty="0"/>
          </a:p>
        </p:txBody>
      </p:sp>
      <p:pic>
        <p:nvPicPr>
          <p:cNvPr id="5" name="Audio 4">
            <a:hlinkClick r:id="" action="ppaction://media"/>
            <a:extLst>
              <a:ext uri="{FF2B5EF4-FFF2-40B4-BE49-F238E27FC236}">
                <a16:creationId xmlns:a16="http://schemas.microsoft.com/office/drawing/2014/main" id="{174F026D-4FD7-730F-ED45-22F1E8395A89}"/>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325000" t="-160938" r="-325000" b="-160938"/>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3287879128"/>
      </p:ext>
    </p:extLst>
  </p:cSld>
  <p:clrMapOvr>
    <a:masterClrMapping/>
  </p:clrMapOvr>
  <mc:AlternateContent xmlns:mc="http://schemas.openxmlformats.org/markup-compatibility/2006">
    <mc:Choice xmlns:p14="http://schemas.microsoft.com/office/powerpoint/2010/main" Requires="p14">
      <p:transition spd="slow" p14:dur="2000" advTm="113968"/>
    </mc:Choice>
    <mc:Fallback>
      <p:transition spd="slow" advTm="113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5"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2000"/>
                                        <p:tgtEl>
                                          <p:spTgt spid="2"/>
                                        </p:tgtEl>
                                      </p:cBhvr>
                                    </p:animEffect>
                                    <p:anim calcmode="lin" valueType="num">
                                      <p:cBhvr>
                                        <p:cTn id="12" dur="2000" fill="hold"/>
                                        <p:tgtEl>
                                          <p:spTgt spid="2"/>
                                        </p:tgtEl>
                                        <p:attrNameLst>
                                          <p:attrName>ppt_w</p:attrName>
                                        </p:attrNameLst>
                                      </p:cBhvr>
                                      <p:tavLst>
                                        <p:tav tm="0" fmla="#ppt_w*sin(2.5*pi*$)">
                                          <p:val>
                                            <p:fltVal val="0"/>
                                          </p:val>
                                        </p:tav>
                                        <p:tav tm="100000">
                                          <p:val>
                                            <p:fltVal val="1"/>
                                          </p:val>
                                        </p:tav>
                                      </p:tavLst>
                                    </p:anim>
                                    <p:anim calcmode="lin" valueType="num">
                                      <p:cBhvr>
                                        <p:cTn id="13" dur="2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fade">
                                      <p:cBhvr>
                                        <p:cTn id="18" dur="500"/>
                                        <p:tgtEl>
                                          <p:spTgt spid="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fade">
                                      <p:cBhvr>
                                        <p:cTn id="23" dur="500"/>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500"/>
                                        <p:tgtEl>
                                          <p:spTgt spid="3">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4"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B7A45-7CED-B686-A1BA-1FF5080235BC}"/>
              </a:ext>
            </a:extLst>
          </p:cNvPr>
          <p:cNvSpPr>
            <a:spLocks noGrp="1"/>
          </p:cNvSpPr>
          <p:nvPr>
            <p:ph type="title"/>
          </p:nvPr>
        </p:nvSpPr>
        <p:spPr/>
        <p:txBody>
          <a:bodyPr/>
          <a:lstStyle/>
          <a:p>
            <a:r>
              <a:rPr lang="en-US" b="1" u="sng" dirty="0"/>
              <a:t>The Results</a:t>
            </a:r>
            <a:endParaRPr lang="en-US" dirty="0"/>
          </a:p>
        </p:txBody>
      </p:sp>
      <p:sp>
        <p:nvSpPr>
          <p:cNvPr id="3" name="Content Placeholder 2">
            <a:extLst>
              <a:ext uri="{FF2B5EF4-FFF2-40B4-BE49-F238E27FC236}">
                <a16:creationId xmlns:a16="http://schemas.microsoft.com/office/drawing/2014/main" id="{3C47E3F5-BDF5-F5A9-16D7-2BCAB02CAF5C}"/>
              </a:ext>
            </a:extLst>
          </p:cNvPr>
          <p:cNvSpPr>
            <a:spLocks noGrp="1"/>
          </p:cNvSpPr>
          <p:nvPr>
            <p:ph idx="1"/>
          </p:nvPr>
        </p:nvSpPr>
        <p:spPr/>
        <p:txBody>
          <a:bodyPr>
            <a:normAutofit fontScale="92500" lnSpcReduction="10000"/>
          </a:bodyPr>
          <a:lstStyle/>
          <a:p>
            <a:r>
              <a:rPr lang="en-US" dirty="0"/>
              <a:t>From this data the university will be able to gain a general sense of what movies/shows they can release to the student body.</a:t>
            </a:r>
          </a:p>
          <a:p>
            <a:r>
              <a:rPr lang="en-US" dirty="0"/>
              <a:t>Just because a movie has a high trailer view, it doesn't mean the movie will be watched. What this indicates is that there  was a high anticipation for the show to be released, but once an audience viewed the trailer, they determined that the movie was not worth watching.</a:t>
            </a:r>
          </a:p>
          <a:p>
            <a:r>
              <a:rPr lang="en-US" dirty="0"/>
              <a:t>Another factor is the budget and box office sales. Cluster 2 movies had the highest budget, but they were the most poorly rated by the critics. The university will have to keep in mind just because a show cost a lot of money to make, it doesn’t not mean it will great.</a:t>
            </a:r>
          </a:p>
          <a:p>
            <a:r>
              <a:rPr lang="en-US" dirty="0"/>
              <a:t>Based on the data if the university had to pick a genre to show, Thriller would be the best option because it performed well in both clusters. The reason being is that Thriller comprises elements of all genres allowing almost each person to enjoy it.</a:t>
            </a:r>
          </a:p>
        </p:txBody>
      </p:sp>
      <p:pic>
        <p:nvPicPr>
          <p:cNvPr id="5" name="Audio 4">
            <a:hlinkClick r:id="" action="ppaction://media"/>
            <a:extLst>
              <a:ext uri="{FF2B5EF4-FFF2-40B4-BE49-F238E27FC236}">
                <a16:creationId xmlns:a16="http://schemas.microsoft.com/office/drawing/2014/main" id="{FC8C2ED3-0020-0F9A-D414-5AFB8C5B27CA}"/>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325000" t="-160938" r="-325000" b="-160938"/>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617090488"/>
      </p:ext>
    </p:extLst>
  </p:cSld>
  <p:clrMapOvr>
    <a:masterClrMapping/>
  </p:clrMapOvr>
  <mc:AlternateContent xmlns:mc="http://schemas.openxmlformats.org/markup-compatibility/2006">
    <mc:Choice xmlns:p14="http://schemas.microsoft.com/office/powerpoint/2010/main" Requires="p14">
      <p:transition spd="slow" p14:dur="2000" advTm="61492"/>
    </mc:Choice>
    <mc:Fallback>
      <p:transition spd="slow" advTm="614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 calcmode="lin" valueType="num">
                                      <p:cBhvr additive="base">
                                        <p:cTn id="2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 calcmode="lin" valueType="num">
                                      <p:cBhvr additive="base">
                                        <p:cTn id="2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 calcmode="lin" valueType="num">
                                      <p:cBhvr additive="base">
                                        <p:cTn id="3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F53CB-2D86-3999-1D6B-B771CAA36ABF}"/>
              </a:ext>
            </a:extLst>
          </p:cNvPr>
          <p:cNvSpPr>
            <a:spLocks noGrp="1"/>
          </p:cNvSpPr>
          <p:nvPr>
            <p:ph type="title"/>
          </p:nvPr>
        </p:nvSpPr>
        <p:spPr/>
        <p:txBody>
          <a:bodyPr/>
          <a:lstStyle/>
          <a:p>
            <a:r>
              <a:rPr lang="en-US" b="1" u="sng" dirty="0"/>
              <a:t>Bonus Anticipated Results from the initiative</a:t>
            </a:r>
          </a:p>
        </p:txBody>
      </p:sp>
      <p:sp>
        <p:nvSpPr>
          <p:cNvPr id="3" name="Content Placeholder 2">
            <a:extLst>
              <a:ext uri="{FF2B5EF4-FFF2-40B4-BE49-F238E27FC236}">
                <a16:creationId xmlns:a16="http://schemas.microsoft.com/office/drawing/2014/main" id="{C5236E40-7F1E-ABFE-6349-4430DC082507}"/>
              </a:ext>
            </a:extLst>
          </p:cNvPr>
          <p:cNvSpPr>
            <a:spLocks noGrp="1"/>
          </p:cNvSpPr>
          <p:nvPr>
            <p:ph idx="1"/>
          </p:nvPr>
        </p:nvSpPr>
        <p:spPr/>
        <p:txBody>
          <a:bodyPr>
            <a:normAutofit/>
          </a:bodyPr>
          <a:lstStyle/>
          <a:p>
            <a:pPr marL="0" indent="0">
              <a:buNone/>
            </a:pPr>
            <a:endParaRPr lang="en-US" dirty="0"/>
          </a:p>
          <a:p>
            <a:r>
              <a:rPr lang="en-US" dirty="0"/>
              <a:t>Studios have heard of the initiative via social media platforms and are in talks with other universities to help funding with similar programs.</a:t>
            </a:r>
          </a:p>
          <a:p>
            <a:r>
              <a:rPr lang="en-US" dirty="0"/>
              <a:t>More admission applications for the MSU film school.</a:t>
            </a:r>
          </a:p>
          <a:p>
            <a:r>
              <a:rPr lang="en-US" dirty="0"/>
              <a:t>A large number of transfers from other majors into the MSU film school.</a:t>
            </a:r>
          </a:p>
          <a:p>
            <a:r>
              <a:rPr lang="en-US" dirty="0"/>
              <a:t>MSU is selling out shows and is beginning to work with other nearby Theater companies to organize a shuttle service for students who don’t have access to an alternative method of transportation.</a:t>
            </a:r>
          </a:p>
        </p:txBody>
      </p:sp>
      <p:pic>
        <p:nvPicPr>
          <p:cNvPr id="5" name="Audio 4">
            <a:hlinkClick r:id="" action="ppaction://media"/>
            <a:extLst>
              <a:ext uri="{FF2B5EF4-FFF2-40B4-BE49-F238E27FC236}">
                <a16:creationId xmlns:a16="http://schemas.microsoft.com/office/drawing/2014/main" id="{189FACF4-FCDB-A4E4-05EB-CA5441006364}"/>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325000" t="-160938" r="-325000" b="-160938"/>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1332519396"/>
      </p:ext>
    </p:extLst>
  </p:cSld>
  <p:clrMapOvr>
    <a:masterClrMapping/>
  </p:clrMapOvr>
  <mc:AlternateContent xmlns:mc="http://schemas.openxmlformats.org/markup-compatibility/2006">
    <mc:Choice xmlns:p14="http://schemas.microsoft.com/office/powerpoint/2010/main" Requires="p14">
      <p:transition spd="slow" p14:dur="2000" advTm="43263"/>
    </mc:Choice>
    <mc:Fallback>
      <p:transition spd="slow" advTm="43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inVertic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anim calcmode="lin" valueType="num">
                                      <p:cBhvr>
                                        <p:cTn id="1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1000"/>
                                        <p:tgtEl>
                                          <p:spTgt spid="3">
                                            <p:txEl>
                                              <p:pRg st="2" end="2"/>
                                            </p:txEl>
                                          </p:spTgt>
                                        </p:tgtEl>
                                      </p:cBhvr>
                                    </p:animEffect>
                                    <p:anim calcmode="lin" valueType="num">
                                      <p:cBhvr>
                                        <p:cTn id="24"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1000"/>
                                        <p:tgtEl>
                                          <p:spTgt spid="3">
                                            <p:txEl>
                                              <p:pRg st="3" end="3"/>
                                            </p:txEl>
                                          </p:spTgt>
                                        </p:tgtEl>
                                      </p:cBhvr>
                                    </p:animEffect>
                                    <p:anim calcmode="lin" valueType="num">
                                      <p:cBhvr>
                                        <p:cTn id="3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0" fill="hold" display="0">
                  <p:stCondLst>
                    <p:cond delay="indefinite"/>
                  </p:stCondLst>
                  <p:endCondLst>
                    <p:cond evt="onStopAudio" delay="0">
                      <p:tgtEl>
                        <p:sldTgt/>
                      </p:tgtEl>
                    </p:cond>
                  </p:endCondLst>
                </p:cTn>
                <p:tgtEl>
                  <p:spTgt spid="5"/>
                </p:tgtEl>
              </p:cMediaNode>
            </p:audio>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D886AE-58E5-2D67-C335-47EA09C49C58}"/>
              </a:ext>
            </a:extLst>
          </p:cNvPr>
          <p:cNvSpPr>
            <a:spLocks noGrp="1"/>
          </p:cNvSpPr>
          <p:nvPr>
            <p:ph idx="1"/>
          </p:nvPr>
        </p:nvSpPr>
        <p:spPr/>
        <p:txBody>
          <a:bodyPr/>
          <a:lstStyle/>
          <a:p>
            <a:pPr marL="0" indent="0" algn="ctr">
              <a:buNone/>
            </a:pPr>
            <a:endParaRPr lang="en-US" b="1" u="sng" dirty="0"/>
          </a:p>
          <a:p>
            <a:pPr marL="0" indent="0" algn="ctr">
              <a:buNone/>
            </a:pPr>
            <a:endParaRPr lang="en-US" b="1" u="sng" dirty="0"/>
          </a:p>
          <a:p>
            <a:pPr marL="0" indent="0" algn="ctr">
              <a:buNone/>
            </a:pPr>
            <a:endParaRPr lang="en-US" b="1" u="sng" dirty="0"/>
          </a:p>
          <a:p>
            <a:pPr marL="0" indent="0" algn="ctr">
              <a:buNone/>
            </a:pPr>
            <a:r>
              <a:rPr lang="en-US" sz="4400" b="1" u="sng" dirty="0"/>
              <a:t>Thank you</a:t>
            </a:r>
          </a:p>
        </p:txBody>
      </p:sp>
      <p:pic>
        <p:nvPicPr>
          <p:cNvPr id="4" name="Audio 3">
            <a:hlinkClick r:id="" action="ppaction://media"/>
            <a:extLst>
              <a:ext uri="{FF2B5EF4-FFF2-40B4-BE49-F238E27FC236}">
                <a16:creationId xmlns:a16="http://schemas.microsoft.com/office/drawing/2014/main" id="{905DA610-C8EA-9DE3-1632-DF93147BB986}"/>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325000" t="-160938" r="-325000" b="-160938"/>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3774016567"/>
      </p:ext>
    </p:extLst>
  </p:cSld>
  <p:clrMapOvr>
    <a:masterClrMapping/>
  </p:clrMapOvr>
  <mc:AlternateContent xmlns:mc="http://schemas.openxmlformats.org/markup-compatibility/2006">
    <mc:Choice xmlns:p14="http://schemas.microsoft.com/office/powerpoint/2010/main" Requires="p14">
      <p:transition spd="slow" p14:dur="2000" advTm="5733"/>
    </mc:Choice>
    <mc:Fallback>
      <p:transition spd="slow" advTm="57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6"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wipe(down)">
                                      <p:cBhvr>
                                        <p:cTn id="11" dur="580">
                                          <p:stCondLst>
                                            <p:cond delay="0"/>
                                          </p:stCondLst>
                                        </p:cTn>
                                        <p:tgtEl>
                                          <p:spTgt spid="3">
                                            <p:txEl>
                                              <p:pRg st="3" end="3"/>
                                            </p:txEl>
                                          </p:spTgt>
                                        </p:tgtEl>
                                      </p:cBhvr>
                                    </p:animEffect>
                                    <p:anim calcmode="lin" valueType="num">
                                      <p:cBhvr>
                                        <p:cTn id="12"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17" dur="26">
                                          <p:stCondLst>
                                            <p:cond delay="650"/>
                                          </p:stCondLst>
                                        </p:cTn>
                                        <p:tgtEl>
                                          <p:spTgt spid="3">
                                            <p:txEl>
                                              <p:pRg st="3" end="3"/>
                                            </p:txEl>
                                          </p:spTgt>
                                        </p:tgtEl>
                                      </p:cBhvr>
                                      <p:to x="100000" y="60000"/>
                                    </p:animScale>
                                    <p:animScale>
                                      <p:cBhvr>
                                        <p:cTn id="18" dur="166" decel="50000">
                                          <p:stCondLst>
                                            <p:cond delay="676"/>
                                          </p:stCondLst>
                                        </p:cTn>
                                        <p:tgtEl>
                                          <p:spTgt spid="3">
                                            <p:txEl>
                                              <p:pRg st="3" end="3"/>
                                            </p:txEl>
                                          </p:spTgt>
                                        </p:tgtEl>
                                      </p:cBhvr>
                                      <p:to x="100000" y="100000"/>
                                    </p:animScale>
                                    <p:animScale>
                                      <p:cBhvr>
                                        <p:cTn id="19" dur="26">
                                          <p:stCondLst>
                                            <p:cond delay="1312"/>
                                          </p:stCondLst>
                                        </p:cTn>
                                        <p:tgtEl>
                                          <p:spTgt spid="3">
                                            <p:txEl>
                                              <p:pRg st="3" end="3"/>
                                            </p:txEl>
                                          </p:spTgt>
                                        </p:tgtEl>
                                      </p:cBhvr>
                                      <p:to x="100000" y="80000"/>
                                    </p:animScale>
                                    <p:animScale>
                                      <p:cBhvr>
                                        <p:cTn id="20" dur="166" decel="50000">
                                          <p:stCondLst>
                                            <p:cond delay="1338"/>
                                          </p:stCondLst>
                                        </p:cTn>
                                        <p:tgtEl>
                                          <p:spTgt spid="3">
                                            <p:txEl>
                                              <p:pRg st="3" end="3"/>
                                            </p:txEl>
                                          </p:spTgt>
                                        </p:tgtEl>
                                      </p:cBhvr>
                                      <p:to x="100000" y="100000"/>
                                    </p:animScale>
                                    <p:animScale>
                                      <p:cBhvr>
                                        <p:cTn id="21" dur="26">
                                          <p:stCondLst>
                                            <p:cond delay="1642"/>
                                          </p:stCondLst>
                                        </p:cTn>
                                        <p:tgtEl>
                                          <p:spTgt spid="3">
                                            <p:txEl>
                                              <p:pRg st="3" end="3"/>
                                            </p:txEl>
                                          </p:spTgt>
                                        </p:tgtEl>
                                      </p:cBhvr>
                                      <p:to x="100000" y="90000"/>
                                    </p:animScale>
                                    <p:animScale>
                                      <p:cBhvr>
                                        <p:cTn id="22" dur="166" decel="50000">
                                          <p:stCondLst>
                                            <p:cond delay="1668"/>
                                          </p:stCondLst>
                                        </p:cTn>
                                        <p:tgtEl>
                                          <p:spTgt spid="3">
                                            <p:txEl>
                                              <p:pRg st="3" end="3"/>
                                            </p:txEl>
                                          </p:spTgt>
                                        </p:tgtEl>
                                      </p:cBhvr>
                                      <p:to x="100000" y="100000"/>
                                    </p:animScale>
                                    <p:animScale>
                                      <p:cBhvr>
                                        <p:cTn id="23" dur="26">
                                          <p:stCondLst>
                                            <p:cond delay="1808"/>
                                          </p:stCondLst>
                                        </p:cTn>
                                        <p:tgtEl>
                                          <p:spTgt spid="3">
                                            <p:txEl>
                                              <p:pRg st="3" end="3"/>
                                            </p:txEl>
                                          </p:spTgt>
                                        </p:tgtEl>
                                      </p:cBhvr>
                                      <p:to x="100000" y="95000"/>
                                    </p:animScale>
                                    <p:animScale>
                                      <p:cBhvr>
                                        <p:cTn id="24" dur="166" decel="50000">
                                          <p:stCondLst>
                                            <p:cond delay="1834"/>
                                          </p:stCondLst>
                                        </p:cTn>
                                        <p:tgtEl>
                                          <p:spTgt spid="3">
                                            <p:txEl>
                                              <p:pRg st="3" end="3"/>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5.9|2.6"/>
</p:tagLst>
</file>

<file path=ppt/tags/tag2.xml><?xml version="1.0" encoding="utf-8"?>
<p:tagLst xmlns:a="http://schemas.openxmlformats.org/drawingml/2006/main" xmlns:r="http://schemas.openxmlformats.org/officeDocument/2006/relationships" xmlns:p="http://schemas.openxmlformats.org/presentationml/2006/main">
  <p:tag name="TIMING" val="|1|1.3|12.1|8|7.9|8.3"/>
</p:tagLst>
</file>

<file path=ppt/tags/tag3.xml><?xml version="1.0" encoding="utf-8"?>
<p:tagLst xmlns:a="http://schemas.openxmlformats.org/drawingml/2006/main" xmlns:r="http://schemas.openxmlformats.org/officeDocument/2006/relationships" xmlns:p="http://schemas.openxmlformats.org/presentationml/2006/main">
  <p:tag name="TIMING" val="|1|1.8|6|9.8|8.7|7.6|7.2|11.1|4.3"/>
</p:tagLst>
</file>

<file path=ppt/tags/tag4.xml><?xml version="1.0" encoding="utf-8"?>
<p:tagLst xmlns:a="http://schemas.openxmlformats.org/drawingml/2006/main" xmlns:r="http://schemas.openxmlformats.org/officeDocument/2006/relationships" xmlns:p="http://schemas.openxmlformats.org/presentationml/2006/main">
  <p:tag name="TIMING" val="|0.9|6.3|19|18.4|16.9|18.6|8.7"/>
</p:tagLst>
</file>

<file path=ppt/tags/tag5.xml><?xml version="1.0" encoding="utf-8"?>
<p:tagLst xmlns:a="http://schemas.openxmlformats.org/drawingml/2006/main" xmlns:r="http://schemas.openxmlformats.org/officeDocument/2006/relationships" xmlns:p="http://schemas.openxmlformats.org/presentationml/2006/main">
  <p:tag name="TIMING" val="|3.5|3|17.1|45.9|17.3"/>
</p:tagLst>
</file>

<file path=ppt/tags/tag6.xml><?xml version="1.0" encoding="utf-8"?>
<p:tagLst xmlns:a="http://schemas.openxmlformats.org/drawingml/2006/main" xmlns:r="http://schemas.openxmlformats.org/officeDocument/2006/relationships" xmlns:p="http://schemas.openxmlformats.org/presentationml/2006/main">
  <p:tag name="TIMING" val="|1.3|1|6.4|15|15.6"/>
</p:tagLst>
</file>

<file path=ppt/tags/tag7.xml><?xml version="1.0" encoding="utf-8"?>
<p:tagLst xmlns:a="http://schemas.openxmlformats.org/drawingml/2006/main" xmlns:r="http://schemas.openxmlformats.org/officeDocument/2006/relationships" xmlns:p="http://schemas.openxmlformats.org/presentationml/2006/main">
  <p:tag name="TIMING" val="|0.7|4.2|12.5|7.7|6.1"/>
</p:tagLst>
</file>

<file path=ppt/tags/tag8.xml><?xml version="1.0" encoding="utf-8"?>
<p:tagLst xmlns:a="http://schemas.openxmlformats.org/drawingml/2006/main" xmlns:r="http://schemas.openxmlformats.org/officeDocument/2006/relationships" xmlns:p="http://schemas.openxmlformats.org/presentationml/2006/main">
  <p:tag name="TIMING" val="|0.9"/>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490</TotalTime>
  <Words>810</Words>
  <Application>Microsoft Office PowerPoint</Application>
  <PresentationFormat>Widescreen</PresentationFormat>
  <Paragraphs>51</Paragraphs>
  <Slides>8</Slides>
  <Notes>1</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-apple-system</vt:lpstr>
      <vt:lpstr>Arial</vt:lpstr>
      <vt:lpstr>Calibri</vt:lpstr>
      <vt:lpstr>Century Gothic</vt:lpstr>
      <vt:lpstr>Wingdings 3</vt:lpstr>
      <vt:lpstr>Ion</vt:lpstr>
      <vt:lpstr>Machine Learning Final Assignment</vt:lpstr>
      <vt:lpstr>The Problem</vt:lpstr>
      <vt:lpstr>Relevant Attributes</vt:lpstr>
      <vt:lpstr>The Approach</vt:lpstr>
      <vt:lpstr>The Results</vt:lpstr>
      <vt:lpstr>The Results</vt:lpstr>
      <vt:lpstr>Bonus Anticipated Results from the initiative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Final Assignment</dc:title>
  <dc:creator>khutso ledwaba</dc:creator>
  <cp:lastModifiedBy>khutso ledwaba</cp:lastModifiedBy>
  <cp:revision>8</cp:revision>
  <dcterms:created xsi:type="dcterms:W3CDTF">2022-12-07T16:57:27Z</dcterms:created>
  <dcterms:modified xsi:type="dcterms:W3CDTF">2022-12-16T20:00:25Z</dcterms:modified>
</cp:coreProperties>
</file>

<file path=docProps/thumbnail.jpeg>
</file>